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363" r:id="rId5"/>
    <p:sldId id="398" r:id="rId6"/>
    <p:sldId id="413" r:id="rId7"/>
    <p:sldId id="968" r:id="rId8"/>
    <p:sldId id="929" r:id="rId9"/>
    <p:sldId id="928" r:id="rId10"/>
    <p:sldId id="962" r:id="rId11"/>
    <p:sldId id="969" r:id="rId12"/>
    <p:sldId id="961" r:id="rId13"/>
    <p:sldId id="936" r:id="rId14"/>
    <p:sldId id="938" r:id="rId15"/>
    <p:sldId id="964" r:id="rId16"/>
    <p:sldId id="937" r:id="rId17"/>
    <p:sldId id="948" r:id="rId18"/>
    <p:sldId id="942" r:id="rId19"/>
    <p:sldId id="943" r:id="rId20"/>
    <p:sldId id="944" r:id="rId21"/>
    <p:sldId id="945" r:id="rId22"/>
    <p:sldId id="947" r:id="rId23"/>
    <p:sldId id="946" r:id="rId24"/>
    <p:sldId id="940" r:id="rId25"/>
    <p:sldId id="965" r:id="rId26"/>
    <p:sldId id="939" r:id="rId27"/>
    <p:sldId id="949" r:id="rId28"/>
    <p:sldId id="970" r:id="rId29"/>
    <p:sldId id="952" r:id="rId30"/>
    <p:sldId id="951" r:id="rId31"/>
    <p:sldId id="953" r:id="rId32"/>
    <p:sldId id="956" r:id="rId33"/>
    <p:sldId id="957" r:id="rId34"/>
    <p:sldId id="958" r:id="rId35"/>
    <p:sldId id="930" r:id="rId36"/>
    <p:sldId id="950" r:id="rId37"/>
    <p:sldId id="932" r:id="rId38"/>
    <p:sldId id="967" r:id="rId39"/>
    <p:sldId id="933" r:id="rId40"/>
    <p:sldId id="966" r:id="rId41"/>
    <p:sldId id="934" r:id="rId42"/>
    <p:sldId id="959" r:id="rId43"/>
    <p:sldId id="971" r:id="rId44"/>
    <p:sldId id="972" r:id="rId45"/>
    <p:sldId id="973" r:id="rId46"/>
    <p:sldId id="907" r:id="rId47"/>
    <p:sldId id="412" r:id="rId48"/>
  </p:sldIdLst>
  <p:sldSz cx="9144000" cy="5143500" type="screen16x9"/>
  <p:notesSz cx="7315200" cy="9601200"/>
  <p:embeddedFontLst>
    <p:embeddedFont>
      <p:font typeface="Encode Sans Normal ExtraBold" panose="02000000000000000000" pitchFamily="2" charset="0"/>
      <p:bold r:id="rId51"/>
    </p:embeddedFont>
    <p:embeddedFont>
      <p:font typeface="Encode Sans Normal Medium" panose="02000000000000000000" pitchFamily="2" charset="0"/>
      <p:regular r:id="rId52"/>
    </p:embeddedFont>
    <p:embeddedFont>
      <p:font typeface="Open Sans" panose="020B0606030504020204" pitchFamily="34" charset="0"/>
      <p:regular r:id="rId53"/>
      <p:bold r:id="rId54"/>
      <p:italic r:id="rId55"/>
      <p:boldItalic r:id="rId56"/>
    </p:embeddedFont>
    <p:embeddedFont>
      <p:font typeface="Open Sans Light" panose="020B0306030504020204" pitchFamily="34" charset="0"/>
      <p:regular r:id="rId57"/>
      <p:italic r:id="rId58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lide Template" id="{8D555BDC-712A-D847-BE44-26DF3EC466F7}">
          <p14:sldIdLst>
            <p14:sldId id="363"/>
            <p14:sldId id="398"/>
            <p14:sldId id="413"/>
            <p14:sldId id="968"/>
            <p14:sldId id="929"/>
            <p14:sldId id="928"/>
            <p14:sldId id="962"/>
            <p14:sldId id="969"/>
            <p14:sldId id="961"/>
            <p14:sldId id="936"/>
            <p14:sldId id="938"/>
            <p14:sldId id="964"/>
            <p14:sldId id="937"/>
            <p14:sldId id="948"/>
            <p14:sldId id="942"/>
            <p14:sldId id="943"/>
            <p14:sldId id="944"/>
            <p14:sldId id="945"/>
            <p14:sldId id="947"/>
            <p14:sldId id="946"/>
            <p14:sldId id="940"/>
            <p14:sldId id="965"/>
            <p14:sldId id="939"/>
            <p14:sldId id="949"/>
            <p14:sldId id="970"/>
            <p14:sldId id="952"/>
            <p14:sldId id="951"/>
            <p14:sldId id="953"/>
            <p14:sldId id="956"/>
            <p14:sldId id="957"/>
            <p14:sldId id="958"/>
            <p14:sldId id="930"/>
            <p14:sldId id="950"/>
            <p14:sldId id="932"/>
            <p14:sldId id="967"/>
            <p14:sldId id="933"/>
            <p14:sldId id="966"/>
            <p14:sldId id="934"/>
            <p14:sldId id="959"/>
            <p14:sldId id="971"/>
            <p14:sldId id="972"/>
            <p14:sldId id="973"/>
          </p14:sldIdLst>
        </p14:section>
        <p14:section name="Untitled Section" id="{0D14098A-3BB7-4E93-8462-75B6F8EF4213}">
          <p14:sldIdLst>
            <p14:sldId id="907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F29"/>
    <a:srgbClr val="361F6D"/>
    <a:srgbClr val="32006E"/>
    <a:srgbClr val="4129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83068-02FF-44EA-B7FD-989E1797184E}" v="65" dt="2026-04-09T23:48:26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2" autoAdjust="0"/>
    <p:restoredTop sz="75997" autoAdjust="0"/>
  </p:normalViewPr>
  <p:slideViewPr>
    <p:cSldViewPr snapToGrid="0">
      <p:cViewPr varScale="1">
        <p:scale>
          <a:sx n="159" d="100"/>
          <a:sy n="159" d="100"/>
        </p:scale>
        <p:origin x="3894" y="138"/>
      </p:cViewPr>
      <p:guideLst>
        <p:guide orient="horz" pos="2160"/>
        <p:guide pos="2880"/>
        <p:guide orient="horz" pos="1620"/>
        <p:guide pos="22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0" y="15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FDEDEEF3-7275-4161-A24C-7071BE30F9A7}"/>
    <pc:docChg chg="undo custSel addSld delSld modSld sldOrd modSection">
      <pc:chgData name="Asher Curtis" userId="494c4f5b-6d11-415a-9d9e-829c1135aa91" providerId="ADAL" clId="{FDEDEEF3-7275-4161-A24C-7071BE30F9A7}" dt="2026-04-09T23:48:31.795" v="6140"/>
      <pc:docMkLst>
        <pc:docMk/>
      </pc:docMkLst>
      <pc:sldChg chg="modSp mod">
        <pc:chgData name="Asher Curtis" userId="494c4f5b-6d11-415a-9d9e-829c1135aa91" providerId="ADAL" clId="{FDEDEEF3-7275-4161-A24C-7071BE30F9A7}" dt="2026-04-09T16:28:13.581" v="250"/>
        <pc:sldMkLst>
          <pc:docMk/>
          <pc:sldMk cId="1539642645" sldId="363"/>
        </pc:sldMkLst>
        <pc:spChg chg="mod">
          <ac:chgData name="Asher Curtis" userId="494c4f5b-6d11-415a-9d9e-829c1135aa91" providerId="ADAL" clId="{FDEDEEF3-7275-4161-A24C-7071BE30F9A7}" dt="2026-04-09T16:13:58.637" v="1" actId="20577"/>
          <ac:spMkLst>
            <pc:docMk/>
            <pc:sldMk cId="1539642645" sldId="363"/>
            <ac:spMk id="2" creationId="{F26B0663-EF24-1647-73F5-01EDE88C8B76}"/>
          </ac:spMkLst>
        </pc:spChg>
        <pc:spChg chg="mod">
          <ac:chgData name="Asher Curtis" userId="494c4f5b-6d11-415a-9d9e-829c1135aa91" providerId="ADAL" clId="{FDEDEEF3-7275-4161-A24C-7071BE30F9A7}" dt="2026-04-09T16:28:13.581" v="250"/>
          <ac:spMkLst>
            <pc:docMk/>
            <pc:sldMk cId="1539642645" sldId="363"/>
            <ac:spMk id="3" creationId="{6E1A986F-1CE3-AE6A-F426-F9525E84E6F9}"/>
          </ac:spMkLst>
        </pc:spChg>
      </pc:sldChg>
      <pc:sldChg chg="modSp mod">
        <pc:chgData name="Asher Curtis" userId="494c4f5b-6d11-415a-9d9e-829c1135aa91" providerId="ADAL" clId="{FDEDEEF3-7275-4161-A24C-7071BE30F9A7}" dt="2026-04-09T22:58:30.874" v="5442" actId="313"/>
        <pc:sldMkLst>
          <pc:docMk/>
          <pc:sldMk cId="3277751441" sldId="398"/>
        </pc:sldMkLst>
        <pc:spChg chg="mod">
          <ac:chgData name="Asher Curtis" userId="494c4f5b-6d11-415a-9d9e-829c1135aa91" providerId="ADAL" clId="{FDEDEEF3-7275-4161-A24C-7071BE30F9A7}" dt="2026-04-09T22:58:30.874" v="5442" actId="313"/>
          <ac:spMkLst>
            <pc:docMk/>
            <pc:sldMk cId="3277751441" sldId="398"/>
            <ac:spMk id="4" creationId="{AEC3D1FA-978D-54C1-2B87-4B1136B2B60E}"/>
          </ac:spMkLst>
        </pc:spChg>
      </pc:sldChg>
      <pc:sldChg chg="addSp modSp mod">
        <pc:chgData name="Asher Curtis" userId="494c4f5b-6d11-415a-9d9e-829c1135aa91" providerId="ADAL" clId="{FDEDEEF3-7275-4161-A24C-7071BE30F9A7}" dt="2026-04-09T17:05:01.441" v="397" actId="14100"/>
        <pc:sldMkLst>
          <pc:docMk/>
          <pc:sldMk cId="2296473462" sldId="413"/>
        </pc:sldMkLst>
        <pc:spChg chg="add mod">
          <ac:chgData name="Asher Curtis" userId="494c4f5b-6d11-415a-9d9e-829c1135aa91" providerId="ADAL" clId="{FDEDEEF3-7275-4161-A24C-7071BE30F9A7}" dt="2026-04-09T17:04:02.390" v="313" actId="1582"/>
          <ac:spMkLst>
            <pc:docMk/>
            <pc:sldMk cId="2296473462" sldId="413"/>
            <ac:spMk id="2" creationId="{F7BF05BC-4936-0CDA-524E-291507DB0AE1}"/>
          </ac:spMkLst>
        </pc:spChg>
        <pc:spChg chg="add mod">
          <ac:chgData name="Asher Curtis" userId="494c4f5b-6d11-415a-9d9e-829c1135aa91" providerId="ADAL" clId="{FDEDEEF3-7275-4161-A24C-7071BE30F9A7}" dt="2026-04-09T17:05:01.441" v="397" actId="14100"/>
          <ac:spMkLst>
            <pc:docMk/>
            <pc:sldMk cId="2296473462" sldId="413"/>
            <ac:spMk id="3" creationId="{E3F7A4F7-0161-52A3-ADAD-740972BB46EA}"/>
          </ac:spMkLst>
        </pc:spChg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884361781" sldId="416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2972293945" sldId="417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2852297331" sldId="418"/>
        </pc:sldMkLst>
      </pc:sldChg>
      <pc:sldChg chg="del">
        <pc:chgData name="Asher Curtis" userId="494c4f5b-6d11-415a-9d9e-829c1135aa91" providerId="ADAL" clId="{FDEDEEF3-7275-4161-A24C-7071BE30F9A7}" dt="2026-04-09T17:03:10.145" v="307" actId="47"/>
        <pc:sldMkLst>
          <pc:docMk/>
          <pc:sldMk cId="1975052272" sldId="421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2441038241" sldId="884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2898801040" sldId="885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1134630794" sldId="886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3305226166" sldId="887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632917418" sldId="888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2747331313" sldId="889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2425061457" sldId="890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2317249740" sldId="891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38284004" sldId="893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2054237300" sldId="894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3823684404" sldId="895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1379654684" sldId="896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2059770388" sldId="897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3928491418" sldId="899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3555464869" sldId="900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678431812" sldId="901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1852058721" sldId="904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1487627096" sldId="905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4214750385" sldId="906"/>
        </pc:sldMkLst>
      </pc:sldChg>
      <pc:sldChg chg="modSp mod">
        <pc:chgData name="Asher Curtis" userId="494c4f5b-6d11-415a-9d9e-829c1135aa91" providerId="ADAL" clId="{FDEDEEF3-7275-4161-A24C-7071BE30F9A7}" dt="2026-04-09T17:19:34.464" v="509" actId="20577"/>
        <pc:sldMkLst>
          <pc:docMk/>
          <pc:sldMk cId="3172432805" sldId="907"/>
        </pc:sldMkLst>
        <pc:spChg chg="mod">
          <ac:chgData name="Asher Curtis" userId="494c4f5b-6d11-415a-9d9e-829c1135aa91" providerId="ADAL" clId="{FDEDEEF3-7275-4161-A24C-7071BE30F9A7}" dt="2026-04-09T17:19:34.464" v="509" actId="20577"/>
          <ac:spMkLst>
            <pc:docMk/>
            <pc:sldMk cId="3172432805" sldId="907"/>
            <ac:spMk id="4" creationId="{37E27607-719C-4A86-9BE4-AA465E449DDC}"/>
          </ac:spMkLst>
        </pc:spChg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2428567691" sldId="917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3318620106" sldId="918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4249667395" sldId="919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3543485800" sldId="920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86970286" sldId="922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1003001137" sldId="923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915266681" sldId="924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1342168729" sldId="925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3515501174" sldId="926"/>
        </pc:sldMkLst>
      </pc:sldChg>
      <pc:sldChg chg="del">
        <pc:chgData name="Asher Curtis" userId="494c4f5b-6d11-415a-9d9e-829c1135aa91" providerId="ADAL" clId="{FDEDEEF3-7275-4161-A24C-7071BE30F9A7}" dt="2026-04-09T17:07:05.550" v="438" actId="47"/>
        <pc:sldMkLst>
          <pc:docMk/>
          <pc:sldMk cId="595273400" sldId="927"/>
        </pc:sldMkLst>
      </pc:sldChg>
      <pc:sldChg chg="addSp modSp add mod ord">
        <pc:chgData name="Asher Curtis" userId="494c4f5b-6d11-415a-9d9e-829c1135aa91" providerId="ADAL" clId="{FDEDEEF3-7275-4161-A24C-7071BE30F9A7}" dt="2026-04-09T22:35:20.829" v="4757" actId="20577"/>
        <pc:sldMkLst>
          <pc:docMk/>
          <pc:sldMk cId="950447499" sldId="928"/>
        </pc:sldMkLst>
        <pc:spChg chg="add mod">
          <ac:chgData name="Asher Curtis" userId="494c4f5b-6d11-415a-9d9e-829c1135aa91" providerId="ADAL" clId="{FDEDEEF3-7275-4161-A24C-7071BE30F9A7}" dt="2026-04-09T22:35:20.829" v="4757" actId="20577"/>
          <ac:spMkLst>
            <pc:docMk/>
            <pc:sldMk cId="950447499" sldId="928"/>
            <ac:spMk id="9" creationId="{14AC0BE4-5F8E-E53A-ABB7-91A44DCDECF5}"/>
          </ac:spMkLst>
        </pc:spChg>
        <pc:cxnChg chg="add">
          <ac:chgData name="Asher Curtis" userId="494c4f5b-6d11-415a-9d9e-829c1135aa91" providerId="ADAL" clId="{FDEDEEF3-7275-4161-A24C-7071BE30F9A7}" dt="2026-04-09T17:05:23.622" v="398" actId="11529"/>
          <ac:cxnSpMkLst>
            <pc:docMk/>
            <pc:sldMk cId="950447499" sldId="928"/>
            <ac:cxnSpMk id="3" creationId="{DEA33AF4-A3F0-78B5-FE03-ACF91551CAB6}"/>
          </ac:cxnSpMkLst>
        </pc:cxnChg>
        <pc:cxnChg chg="add mod">
          <ac:chgData name="Asher Curtis" userId="494c4f5b-6d11-415a-9d9e-829c1135aa91" providerId="ADAL" clId="{FDEDEEF3-7275-4161-A24C-7071BE30F9A7}" dt="2026-04-09T17:05:31.227" v="400" actId="1076"/>
          <ac:cxnSpMkLst>
            <pc:docMk/>
            <pc:sldMk cId="950447499" sldId="928"/>
            <ac:cxnSpMk id="4" creationId="{870D4AB3-78F2-1088-0BD9-6D8296DB7329}"/>
          </ac:cxnSpMkLst>
        </pc:cxnChg>
        <pc:cxnChg chg="add">
          <ac:chgData name="Asher Curtis" userId="494c4f5b-6d11-415a-9d9e-829c1135aa91" providerId="ADAL" clId="{FDEDEEF3-7275-4161-A24C-7071BE30F9A7}" dt="2026-04-09T17:05:38.633" v="401" actId="11529"/>
          <ac:cxnSpMkLst>
            <pc:docMk/>
            <pc:sldMk cId="950447499" sldId="928"/>
            <ac:cxnSpMk id="6" creationId="{A784F82C-8A8B-D52F-4738-741EE1F36AEA}"/>
          </ac:cxnSpMkLst>
        </pc:cxnChg>
      </pc:sldChg>
      <pc:sldChg chg="modSp add mod">
        <pc:chgData name="Asher Curtis" userId="494c4f5b-6d11-415a-9d9e-829c1135aa91" providerId="ADAL" clId="{FDEDEEF3-7275-4161-A24C-7071BE30F9A7}" dt="2026-04-09T22:58:32.557" v="5443" actId="313"/>
        <pc:sldMkLst>
          <pc:docMk/>
          <pc:sldMk cId="82676182" sldId="929"/>
        </pc:sldMkLst>
        <pc:spChg chg="mod">
          <ac:chgData name="Asher Curtis" userId="494c4f5b-6d11-415a-9d9e-829c1135aa91" providerId="ADAL" clId="{FDEDEEF3-7275-4161-A24C-7071BE30F9A7}" dt="2026-04-09T22:58:32.557" v="5443" actId="313"/>
          <ac:spMkLst>
            <pc:docMk/>
            <pc:sldMk cId="82676182" sldId="929"/>
            <ac:spMk id="4" creationId="{D80F66ED-4E84-5A9F-1F72-EA3354BAE6B2}"/>
          </ac:spMkLst>
        </pc:spChg>
      </pc:sldChg>
      <pc:sldChg chg="add del">
        <pc:chgData name="Asher Curtis" userId="494c4f5b-6d11-415a-9d9e-829c1135aa91" providerId="ADAL" clId="{FDEDEEF3-7275-4161-A24C-7071BE30F9A7}" dt="2026-04-09T17:25:30.033" v="523" actId="47"/>
        <pc:sldMkLst>
          <pc:docMk/>
          <pc:sldMk cId="1831965042" sldId="930"/>
        </pc:sldMkLst>
      </pc:sldChg>
      <pc:sldChg chg="modSp add mod ord">
        <pc:chgData name="Asher Curtis" userId="494c4f5b-6d11-415a-9d9e-829c1135aa91" providerId="ADAL" clId="{FDEDEEF3-7275-4161-A24C-7071BE30F9A7}" dt="2026-04-09T22:58:34.179" v="5444" actId="313"/>
        <pc:sldMkLst>
          <pc:docMk/>
          <pc:sldMk cId="3563395405" sldId="930"/>
        </pc:sldMkLst>
        <pc:spChg chg="mod">
          <ac:chgData name="Asher Curtis" userId="494c4f5b-6d11-415a-9d9e-829c1135aa91" providerId="ADAL" clId="{FDEDEEF3-7275-4161-A24C-7071BE30F9A7}" dt="2026-04-09T22:58:34.179" v="5444" actId="313"/>
          <ac:spMkLst>
            <pc:docMk/>
            <pc:sldMk cId="3563395405" sldId="930"/>
            <ac:spMk id="4" creationId="{6040B53C-5FCE-57B3-82FA-48E37AA94FD3}"/>
          </ac:spMkLst>
        </pc:spChg>
      </pc:sldChg>
      <pc:sldChg chg="add del">
        <pc:chgData name="Asher Curtis" userId="494c4f5b-6d11-415a-9d9e-829c1135aa91" providerId="ADAL" clId="{FDEDEEF3-7275-4161-A24C-7071BE30F9A7}" dt="2026-04-09T17:25:30.033" v="523" actId="47"/>
        <pc:sldMkLst>
          <pc:docMk/>
          <pc:sldMk cId="833213475" sldId="931"/>
        </pc:sldMkLst>
      </pc:sldChg>
      <pc:sldChg chg="modSp add del mod">
        <pc:chgData name="Asher Curtis" userId="494c4f5b-6d11-415a-9d9e-829c1135aa91" providerId="ADAL" clId="{FDEDEEF3-7275-4161-A24C-7071BE30F9A7}" dt="2026-04-09T17:27:56.540" v="557" actId="47"/>
        <pc:sldMkLst>
          <pc:docMk/>
          <pc:sldMk cId="1812206881" sldId="931"/>
        </pc:sldMkLst>
        <pc:spChg chg="mod">
          <ac:chgData name="Asher Curtis" userId="494c4f5b-6d11-415a-9d9e-829c1135aa91" providerId="ADAL" clId="{FDEDEEF3-7275-4161-A24C-7071BE30F9A7}" dt="2026-04-09T17:27:44.410" v="556" actId="20577"/>
          <ac:spMkLst>
            <pc:docMk/>
            <pc:sldMk cId="1812206881" sldId="931"/>
            <ac:spMk id="4" creationId="{6F498881-7541-F5D7-83A7-470600967D17}"/>
          </ac:spMkLst>
        </pc:spChg>
      </pc:sldChg>
      <pc:sldChg chg="add del">
        <pc:chgData name="Asher Curtis" userId="494c4f5b-6d11-415a-9d9e-829c1135aa91" providerId="ADAL" clId="{FDEDEEF3-7275-4161-A24C-7071BE30F9A7}" dt="2026-04-09T17:25:30.033" v="523" actId="47"/>
        <pc:sldMkLst>
          <pc:docMk/>
          <pc:sldMk cId="323126984" sldId="932"/>
        </pc:sldMkLst>
      </pc:sldChg>
      <pc:sldChg chg="modSp add mod ord">
        <pc:chgData name="Asher Curtis" userId="494c4f5b-6d11-415a-9d9e-829c1135aa91" providerId="ADAL" clId="{FDEDEEF3-7275-4161-A24C-7071BE30F9A7}" dt="2026-04-09T22:58:35.264" v="5445" actId="313"/>
        <pc:sldMkLst>
          <pc:docMk/>
          <pc:sldMk cId="3038993198" sldId="932"/>
        </pc:sldMkLst>
        <pc:spChg chg="mod">
          <ac:chgData name="Asher Curtis" userId="494c4f5b-6d11-415a-9d9e-829c1135aa91" providerId="ADAL" clId="{FDEDEEF3-7275-4161-A24C-7071BE30F9A7}" dt="2026-04-09T22:58:35.264" v="5445" actId="313"/>
          <ac:spMkLst>
            <pc:docMk/>
            <pc:sldMk cId="3038993198" sldId="932"/>
            <ac:spMk id="4" creationId="{A441D62F-7878-9C03-7760-DF994B2A1BD9}"/>
          </ac:spMkLst>
        </pc:spChg>
      </pc:sldChg>
      <pc:sldChg chg="modSp add mod">
        <pc:chgData name="Asher Curtis" userId="494c4f5b-6d11-415a-9d9e-829c1135aa91" providerId="ADAL" clId="{FDEDEEF3-7275-4161-A24C-7071BE30F9A7}" dt="2026-04-09T22:58:36.906" v="5446" actId="313"/>
        <pc:sldMkLst>
          <pc:docMk/>
          <pc:sldMk cId="3161557694" sldId="933"/>
        </pc:sldMkLst>
        <pc:spChg chg="mod">
          <ac:chgData name="Asher Curtis" userId="494c4f5b-6d11-415a-9d9e-829c1135aa91" providerId="ADAL" clId="{FDEDEEF3-7275-4161-A24C-7071BE30F9A7}" dt="2026-04-09T22:58:36.906" v="5446" actId="313"/>
          <ac:spMkLst>
            <pc:docMk/>
            <pc:sldMk cId="3161557694" sldId="933"/>
            <ac:spMk id="4" creationId="{25010F33-8281-2729-3D0D-1880175C45D2}"/>
          </ac:spMkLst>
        </pc:spChg>
      </pc:sldChg>
      <pc:sldChg chg="modSp add mod">
        <pc:chgData name="Asher Curtis" userId="494c4f5b-6d11-415a-9d9e-829c1135aa91" providerId="ADAL" clId="{FDEDEEF3-7275-4161-A24C-7071BE30F9A7}" dt="2026-04-09T22:59:04.336" v="5451" actId="108"/>
        <pc:sldMkLst>
          <pc:docMk/>
          <pc:sldMk cId="45820931" sldId="934"/>
        </pc:sldMkLst>
        <pc:spChg chg="mod">
          <ac:chgData name="Asher Curtis" userId="494c4f5b-6d11-415a-9d9e-829c1135aa91" providerId="ADAL" clId="{FDEDEEF3-7275-4161-A24C-7071BE30F9A7}" dt="2026-04-09T22:59:04.336" v="5451" actId="108"/>
          <ac:spMkLst>
            <pc:docMk/>
            <pc:sldMk cId="45820931" sldId="934"/>
            <ac:spMk id="4" creationId="{E62DA5EC-F903-DE8A-B439-14A06A98B5DB}"/>
          </ac:spMkLst>
        </pc:spChg>
      </pc:sldChg>
      <pc:sldChg chg="modSp add del mod">
        <pc:chgData name="Asher Curtis" userId="494c4f5b-6d11-415a-9d9e-829c1135aa91" providerId="ADAL" clId="{FDEDEEF3-7275-4161-A24C-7071BE30F9A7}" dt="2026-04-09T22:59:07.955" v="5452" actId="47"/>
        <pc:sldMkLst>
          <pc:docMk/>
          <pc:sldMk cId="1870407471" sldId="935"/>
        </pc:sldMkLst>
        <pc:spChg chg="mod">
          <ac:chgData name="Asher Curtis" userId="494c4f5b-6d11-415a-9d9e-829c1135aa91" providerId="ADAL" clId="{FDEDEEF3-7275-4161-A24C-7071BE30F9A7}" dt="2026-04-09T22:58:39.665" v="5448" actId="313"/>
          <ac:spMkLst>
            <pc:docMk/>
            <pc:sldMk cId="1870407471" sldId="935"/>
            <ac:spMk id="4" creationId="{038543B0-8138-C69B-7163-65DAA8D730FE}"/>
          </ac:spMkLst>
        </pc:spChg>
      </pc:sldChg>
      <pc:sldChg chg="addSp delSp modSp new mod">
        <pc:chgData name="Asher Curtis" userId="494c4f5b-6d11-415a-9d9e-829c1135aa91" providerId="ADAL" clId="{FDEDEEF3-7275-4161-A24C-7071BE30F9A7}" dt="2026-04-09T22:28:20.298" v="4323" actId="478"/>
        <pc:sldMkLst>
          <pc:docMk/>
          <pc:sldMk cId="1907556901" sldId="936"/>
        </pc:sldMkLst>
        <pc:spChg chg="add del mod">
          <ac:chgData name="Asher Curtis" userId="494c4f5b-6d11-415a-9d9e-829c1135aa91" providerId="ADAL" clId="{FDEDEEF3-7275-4161-A24C-7071BE30F9A7}" dt="2026-04-09T22:28:18.498" v="4322" actId="478"/>
          <ac:spMkLst>
            <pc:docMk/>
            <pc:sldMk cId="1907556901" sldId="936"/>
            <ac:spMk id="6" creationId="{C2C048E7-CB2D-DC26-8162-3891D60987E6}"/>
          </ac:spMkLst>
        </pc:spChg>
        <pc:spChg chg="add del mod">
          <ac:chgData name="Asher Curtis" userId="494c4f5b-6d11-415a-9d9e-829c1135aa91" providerId="ADAL" clId="{FDEDEEF3-7275-4161-A24C-7071BE30F9A7}" dt="2026-04-09T22:28:20.298" v="4323" actId="478"/>
          <ac:spMkLst>
            <pc:docMk/>
            <pc:sldMk cId="1907556901" sldId="936"/>
            <ac:spMk id="7" creationId="{297BB0E3-1C8D-C161-73EE-6184A0E99A9E}"/>
          </ac:spMkLst>
        </pc:spChg>
        <pc:spChg chg="add mod">
          <ac:chgData name="Asher Curtis" userId="494c4f5b-6d11-415a-9d9e-829c1135aa91" providerId="ADAL" clId="{FDEDEEF3-7275-4161-A24C-7071BE30F9A7}" dt="2026-04-09T17:35:23.110" v="591" actId="1582"/>
          <ac:spMkLst>
            <pc:docMk/>
            <pc:sldMk cId="1907556901" sldId="936"/>
            <ac:spMk id="8" creationId="{CFF49BF5-6E7C-BA86-5064-5A5E0083DB5E}"/>
          </ac:spMkLst>
        </pc:spChg>
        <pc:spChg chg="add mod">
          <ac:chgData name="Asher Curtis" userId="494c4f5b-6d11-415a-9d9e-829c1135aa91" providerId="ADAL" clId="{FDEDEEF3-7275-4161-A24C-7071BE30F9A7}" dt="2026-04-09T17:35:29.471" v="593" actId="1076"/>
          <ac:spMkLst>
            <pc:docMk/>
            <pc:sldMk cId="1907556901" sldId="936"/>
            <ac:spMk id="9" creationId="{FC8BCE1E-83AC-D68B-9C8F-83C2FCDCD151}"/>
          </ac:spMkLst>
        </pc:spChg>
        <pc:spChg chg="add mod">
          <ac:chgData name="Asher Curtis" userId="494c4f5b-6d11-415a-9d9e-829c1135aa91" providerId="ADAL" clId="{FDEDEEF3-7275-4161-A24C-7071BE30F9A7}" dt="2026-04-09T17:37:45.281" v="609" actId="1035"/>
          <ac:spMkLst>
            <pc:docMk/>
            <pc:sldMk cId="1907556901" sldId="936"/>
            <ac:spMk id="10" creationId="{A420DA04-E63B-DCD4-9369-38F4B6E98D0D}"/>
          </ac:spMkLst>
        </pc:spChg>
        <pc:spChg chg="add mod">
          <ac:chgData name="Asher Curtis" userId="494c4f5b-6d11-415a-9d9e-829c1135aa91" providerId="ADAL" clId="{FDEDEEF3-7275-4161-A24C-7071BE30F9A7}" dt="2026-04-09T17:35:40.961" v="597" actId="1076"/>
          <ac:spMkLst>
            <pc:docMk/>
            <pc:sldMk cId="1907556901" sldId="936"/>
            <ac:spMk id="11" creationId="{36952572-7C12-49D9-2CA9-8D5004ADF34B}"/>
          </ac:spMkLst>
        </pc:spChg>
        <pc:spChg chg="add mod">
          <ac:chgData name="Asher Curtis" userId="494c4f5b-6d11-415a-9d9e-829c1135aa91" providerId="ADAL" clId="{FDEDEEF3-7275-4161-A24C-7071BE30F9A7}" dt="2026-04-09T17:36:12.194" v="602" actId="208"/>
          <ac:spMkLst>
            <pc:docMk/>
            <pc:sldMk cId="1907556901" sldId="936"/>
            <ac:spMk id="12" creationId="{457451C8-18CD-04F5-3C57-6CC011950A65}"/>
          </ac:spMkLst>
        </pc:spChg>
        <pc:spChg chg="add mod">
          <ac:chgData name="Asher Curtis" userId="494c4f5b-6d11-415a-9d9e-829c1135aa91" providerId="ADAL" clId="{FDEDEEF3-7275-4161-A24C-7071BE30F9A7}" dt="2026-04-09T17:36:12.194" v="602" actId="208"/>
          <ac:spMkLst>
            <pc:docMk/>
            <pc:sldMk cId="1907556901" sldId="936"/>
            <ac:spMk id="13" creationId="{B7CF258A-35D6-AAA4-246F-3EA24427105F}"/>
          </ac:spMkLst>
        </pc:spChg>
        <pc:picChg chg="add">
          <ac:chgData name="Asher Curtis" userId="494c4f5b-6d11-415a-9d9e-829c1135aa91" providerId="ADAL" clId="{FDEDEEF3-7275-4161-A24C-7071BE30F9A7}" dt="2026-04-09T17:31:26.982" v="568" actId="22"/>
          <ac:picMkLst>
            <pc:docMk/>
            <pc:sldMk cId="1907556901" sldId="936"/>
            <ac:picMk id="3" creationId="{76FF3440-621A-4B17-6EFB-4DF2A74FD101}"/>
          </ac:picMkLst>
        </pc:picChg>
        <pc:cxnChg chg="add del">
          <ac:chgData name="Asher Curtis" userId="494c4f5b-6d11-415a-9d9e-829c1135aa91" providerId="ADAL" clId="{FDEDEEF3-7275-4161-A24C-7071BE30F9A7}" dt="2026-04-09T22:28:15.863" v="4321" actId="478"/>
          <ac:cxnSpMkLst>
            <pc:docMk/>
            <pc:sldMk cId="1907556901" sldId="936"/>
            <ac:cxnSpMk id="5" creationId="{08495B25-4002-05B8-D0F9-3239643C1F9B}"/>
          </ac:cxnSpMkLst>
        </pc:cxnChg>
      </pc:sldChg>
      <pc:sldChg chg="addSp modSp new mod ord">
        <pc:chgData name="Asher Curtis" userId="494c4f5b-6d11-415a-9d9e-829c1135aa91" providerId="ADAL" clId="{FDEDEEF3-7275-4161-A24C-7071BE30F9A7}" dt="2026-04-09T19:36:44.964" v="3645" actId="1076"/>
        <pc:sldMkLst>
          <pc:docMk/>
          <pc:sldMk cId="2286273073" sldId="937"/>
        </pc:sldMkLst>
        <pc:spChg chg="add mod">
          <ac:chgData name="Asher Curtis" userId="494c4f5b-6d11-415a-9d9e-829c1135aa91" providerId="ADAL" clId="{FDEDEEF3-7275-4161-A24C-7071BE30F9A7}" dt="2026-04-09T19:33:48.402" v="3613" actId="1076"/>
          <ac:spMkLst>
            <pc:docMk/>
            <pc:sldMk cId="2286273073" sldId="937"/>
            <ac:spMk id="6" creationId="{F454FB69-3C5F-FB67-D89A-66F4B1C66DBB}"/>
          </ac:spMkLst>
        </pc:spChg>
        <pc:spChg chg="add mod">
          <ac:chgData name="Asher Curtis" userId="494c4f5b-6d11-415a-9d9e-829c1135aa91" providerId="ADAL" clId="{FDEDEEF3-7275-4161-A24C-7071BE30F9A7}" dt="2026-04-09T19:36:44.964" v="3645" actId="1076"/>
          <ac:spMkLst>
            <pc:docMk/>
            <pc:sldMk cId="2286273073" sldId="937"/>
            <ac:spMk id="8" creationId="{B2A35EEC-4541-4541-8501-65D1E85E791A}"/>
          </ac:spMkLst>
        </pc:spChg>
        <pc:picChg chg="add mod">
          <ac:chgData name="Asher Curtis" userId="494c4f5b-6d11-415a-9d9e-829c1135aa91" providerId="ADAL" clId="{FDEDEEF3-7275-4161-A24C-7071BE30F9A7}" dt="2026-04-09T19:36:20.664" v="3626" actId="14100"/>
          <ac:picMkLst>
            <pc:docMk/>
            <pc:sldMk cId="2286273073" sldId="937"/>
            <ac:picMk id="3" creationId="{35A72CCD-B14F-B738-5A6D-1F2F2901B91E}"/>
          </ac:picMkLst>
        </pc:picChg>
        <pc:cxnChg chg="add mod">
          <ac:chgData name="Asher Curtis" userId="494c4f5b-6d11-415a-9d9e-829c1135aa91" providerId="ADAL" clId="{FDEDEEF3-7275-4161-A24C-7071BE30F9A7}" dt="2026-04-09T19:33:13.094" v="3592" actId="1076"/>
          <ac:cxnSpMkLst>
            <pc:docMk/>
            <pc:sldMk cId="2286273073" sldId="937"/>
            <ac:cxnSpMk id="5" creationId="{50E45710-94E4-8AB4-87E8-8C9DBDC31BA8}"/>
          </ac:cxnSpMkLst>
        </pc:cxnChg>
      </pc:sldChg>
      <pc:sldChg chg="modSp new mod ord">
        <pc:chgData name="Asher Curtis" userId="494c4f5b-6d11-415a-9d9e-829c1135aa91" providerId="ADAL" clId="{FDEDEEF3-7275-4161-A24C-7071BE30F9A7}" dt="2026-04-09T22:45:36.612" v="5014" actId="20577"/>
        <pc:sldMkLst>
          <pc:docMk/>
          <pc:sldMk cId="3402250081" sldId="938"/>
        </pc:sldMkLst>
        <pc:spChg chg="mod">
          <ac:chgData name="Asher Curtis" userId="494c4f5b-6d11-415a-9d9e-829c1135aa91" providerId="ADAL" clId="{FDEDEEF3-7275-4161-A24C-7071BE30F9A7}" dt="2026-04-09T22:42:44.577" v="4941" actId="20577"/>
          <ac:spMkLst>
            <pc:docMk/>
            <pc:sldMk cId="3402250081" sldId="938"/>
            <ac:spMk id="2" creationId="{DA0962FF-4E27-372C-6A1E-DE5E2E53A427}"/>
          </ac:spMkLst>
        </pc:spChg>
        <pc:spChg chg="mod">
          <ac:chgData name="Asher Curtis" userId="494c4f5b-6d11-415a-9d9e-829c1135aa91" providerId="ADAL" clId="{FDEDEEF3-7275-4161-A24C-7071BE30F9A7}" dt="2026-04-09T22:45:36.612" v="5014" actId="20577"/>
          <ac:spMkLst>
            <pc:docMk/>
            <pc:sldMk cId="3402250081" sldId="938"/>
            <ac:spMk id="3" creationId="{40797D4B-E553-4D49-83DF-F8AA8F9961DE}"/>
          </ac:spMkLst>
        </pc:spChg>
      </pc:sldChg>
      <pc:sldChg chg="addSp modSp new mod">
        <pc:chgData name="Asher Curtis" userId="494c4f5b-6d11-415a-9d9e-829c1135aa91" providerId="ADAL" clId="{FDEDEEF3-7275-4161-A24C-7071BE30F9A7}" dt="2026-04-09T19:37:38.422" v="3655" actId="1076"/>
        <pc:sldMkLst>
          <pc:docMk/>
          <pc:sldMk cId="91577988" sldId="939"/>
        </pc:sldMkLst>
        <pc:spChg chg="add mod">
          <ac:chgData name="Asher Curtis" userId="494c4f5b-6d11-415a-9d9e-829c1135aa91" providerId="ADAL" clId="{FDEDEEF3-7275-4161-A24C-7071BE30F9A7}" dt="2026-04-09T19:37:08.395" v="3649"/>
          <ac:spMkLst>
            <pc:docMk/>
            <pc:sldMk cId="91577988" sldId="939"/>
            <ac:spMk id="4" creationId="{827E5BD8-F7C9-A866-BA94-510B45C16ECF}"/>
          </ac:spMkLst>
        </pc:spChg>
        <pc:picChg chg="add mod modCrop">
          <ac:chgData name="Asher Curtis" userId="494c4f5b-6d11-415a-9d9e-829c1135aa91" providerId="ADAL" clId="{FDEDEEF3-7275-4161-A24C-7071BE30F9A7}" dt="2026-04-09T19:37:38.422" v="3655" actId="1076"/>
          <ac:picMkLst>
            <pc:docMk/>
            <pc:sldMk cId="91577988" sldId="939"/>
            <ac:picMk id="3" creationId="{36E1E67F-A21E-27D8-A084-8B5C9A217093}"/>
          </ac:picMkLst>
        </pc:picChg>
      </pc:sldChg>
      <pc:sldChg chg="addSp delSp modSp new mod">
        <pc:chgData name="Asher Curtis" userId="494c4f5b-6d11-415a-9d9e-829c1135aa91" providerId="ADAL" clId="{FDEDEEF3-7275-4161-A24C-7071BE30F9A7}" dt="2026-04-09T22:50:42.367" v="5207" actId="478"/>
        <pc:sldMkLst>
          <pc:docMk/>
          <pc:sldMk cId="3911591971" sldId="940"/>
        </pc:sldMkLst>
        <pc:spChg chg="mod">
          <ac:chgData name="Asher Curtis" userId="494c4f5b-6d11-415a-9d9e-829c1135aa91" providerId="ADAL" clId="{FDEDEEF3-7275-4161-A24C-7071BE30F9A7}" dt="2026-04-09T22:50:36.274" v="5206" actId="14100"/>
          <ac:spMkLst>
            <pc:docMk/>
            <pc:sldMk cId="3911591971" sldId="940"/>
            <ac:spMk id="2" creationId="{67BA0C1A-774B-B8C6-B28F-B80395BD255A}"/>
          </ac:spMkLst>
        </pc:spChg>
        <pc:spChg chg="del">
          <ac:chgData name="Asher Curtis" userId="494c4f5b-6d11-415a-9d9e-829c1135aa91" providerId="ADAL" clId="{FDEDEEF3-7275-4161-A24C-7071BE30F9A7}" dt="2026-04-09T18:17:38.794" v="796" actId="3680"/>
          <ac:spMkLst>
            <pc:docMk/>
            <pc:sldMk cId="3911591971" sldId="940"/>
            <ac:spMk id="3" creationId="{124A584B-C7A3-532D-9D22-A5CDA46B2911}"/>
          </ac:spMkLst>
        </pc:spChg>
        <pc:spChg chg="add del mod">
          <ac:chgData name="Asher Curtis" userId="494c4f5b-6d11-415a-9d9e-829c1135aa91" providerId="ADAL" clId="{FDEDEEF3-7275-4161-A24C-7071BE30F9A7}" dt="2026-04-09T22:50:42.367" v="5207" actId="478"/>
          <ac:spMkLst>
            <pc:docMk/>
            <pc:sldMk cId="3911591971" sldId="940"/>
            <ac:spMk id="6" creationId="{FCE15CF5-1FC9-5057-4D46-0F51CD694357}"/>
          </ac:spMkLst>
        </pc:spChg>
        <pc:graphicFrameChg chg="add mod ord modGraphic">
          <ac:chgData name="Asher Curtis" userId="494c4f5b-6d11-415a-9d9e-829c1135aa91" providerId="ADAL" clId="{FDEDEEF3-7275-4161-A24C-7071BE30F9A7}" dt="2026-04-09T18:24:34.805" v="1111" actId="20577"/>
          <ac:graphicFrameMkLst>
            <pc:docMk/>
            <pc:sldMk cId="3911591971" sldId="940"/>
            <ac:graphicFrameMk id="4" creationId="{ACB50304-36CA-0622-7049-37020AA6AB20}"/>
          </ac:graphicFrameMkLst>
        </pc:graphicFrameChg>
      </pc:sldChg>
      <pc:sldChg chg="addSp delSp modSp new del mod">
        <pc:chgData name="Asher Curtis" userId="494c4f5b-6d11-415a-9d9e-829c1135aa91" providerId="ADAL" clId="{FDEDEEF3-7275-4161-A24C-7071BE30F9A7}" dt="2026-04-09T19:32:40.024" v="3588" actId="2696"/>
        <pc:sldMkLst>
          <pc:docMk/>
          <pc:sldMk cId="1278482984" sldId="941"/>
        </pc:sldMkLst>
        <pc:spChg chg="mod">
          <ac:chgData name="Asher Curtis" userId="494c4f5b-6d11-415a-9d9e-829c1135aa91" providerId="ADAL" clId="{FDEDEEF3-7275-4161-A24C-7071BE30F9A7}" dt="2026-04-09T18:28:38.867" v="1289" actId="20577"/>
          <ac:spMkLst>
            <pc:docMk/>
            <pc:sldMk cId="1278482984" sldId="941"/>
            <ac:spMk id="2" creationId="{A8815370-5618-CD71-6AD3-37831127A70C}"/>
          </ac:spMkLst>
        </pc:spChg>
        <pc:spChg chg="del">
          <ac:chgData name="Asher Curtis" userId="494c4f5b-6d11-415a-9d9e-829c1135aa91" providerId="ADAL" clId="{FDEDEEF3-7275-4161-A24C-7071BE30F9A7}" dt="2026-04-09T18:25:38.044" v="1118" actId="3680"/>
          <ac:spMkLst>
            <pc:docMk/>
            <pc:sldMk cId="1278482984" sldId="941"/>
            <ac:spMk id="3" creationId="{EC4B1460-1FA1-073B-47CA-24BCE4141E0F}"/>
          </ac:spMkLst>
        </pc:spChg>
        <pc:graphicFrameChg chg="add mod ord modGraphic">
          <ac:chgData name="Asher Curtis" userId="494c4f5b-6d11-415a-9d9e-829c1135aa91" providerId="ADAL" clId="{FDEDEEF3-7275-4161-A24C-7071BE30F9A7}" dt="2026-04-09T18:33:58.927" v="1313" actId="20577"/>
          <ac:graphicFrameMkLst>
            <pc:docMk/>
            <pc:sldMk cId="1278482984" sldId="941"/>
            <ac:graphicFrameMk id="4" creationId="{E7DD018D-2EC0-8EA1-4634-51DF9D50F384}"/>
          </ac:graphicFrameMkLst>
        </pc:graphicFrameChg>
      </pc:sldChg>
      <pc:sldChg chg="addSp modSp new mod ord">
        <pc:chgData name="Asher Curtis" userId="494c4f5b-6d11-415a-9d9e-829c1135aa91" providerId="ADAL" clId="{FDEDEEF3-7275-4161-A24C-7071BE30F9A7}" dt="2026-04-09T19:35:12.816" v="3620"/>
        <pc:sldMkLst>
          <pc:docMk/>
          <pc:sldMk cId="4253343162" sldId="942"/>
        </pc:sldMkLst>
        <pc:spChg chg="mod">
          <ac:chgData name="Asher Curtis" userId="494c4f5b-6d11-415a-9d9e-829c1135aa91" providerId="ADAL" clId="{FDEDEEF3-7275-4161-A24C-7071BE30F9A7}" dt="2026-04-09T18:45:27.179" v="1539" actId="20577"/>
          <ac:spMkLst>
            <pc:docMk/>
            <pc:sldMk cId="4253343162" sldId="942"/>
            <ac:spMk id="2" creationId="{A0CA45BA-9CFD-77ED-6D40-7505BCFC5D29}"/>
          </ac:spMkLst>
        </pc:spChg>
        <pc:spChg chg="mod">
          <ac:chgData name="Asher Curtis" userId="494c4f5b-6d11-415a-9d9e-829c1135aa91" providerId="ADAL" clId="{FDEDEEF3-7275-4161-A24C-7071BE30F9A7}" dt="2026-04-09T18:47:48.962" v="1638" actId="14100"/>
          <ac:spMkLst>
            <pc:docMk/>
            <pc:sldMk cId="4253343162" sldId="942"/>
            <ac:spMk id="3" creationId="{5DCDBB08-CC92-0795-5B15-8F20CB26B9F2}"/>
          </ac:spMkLst>
        </pc:spChg>
        <pc:spChg chg="add mod">
          <ac:chgData name="Asher Curtis" userId="494c4f5b-6d11-415a-9d9e-829c1135aa91" providerId="ADAL" clId="{FDEDEEF3-7275-4161-A24C-7071BE30F9A7}" dt="2026-04-09T18:49:28.073" v="1686" actId="20577"/>
          <ac:spMkLst>
            <pc:docMk/>
            <pc:sldMk cId="4253343162" sldId="942"/>
            <ac:spMk id="8" creationId="{02B51AF2-2F6D-C91A-B85F-9DF875DA1760}"/>
          </ac:spMkLst>
        </pc:spChg>
        <pc:spChg chg="add mod">
          <ac:chgData name="Asher Curtis" userId="494c4f5b-6d11-415a-9d9e-829c1135aa91" providerId="ADAL" clId="{FDEDEEF3-7275-4161-A24C-7071BE30F9A7}" dt="2026-04-09T18:50:38.500" v="1746" actId="1076"/>
          <ac:spMkLst>
            <pc:docMk/>
            <pc:sldMk cId="4253343162" sldId="942"/>
            <ac:spMk id="9" creationId="{ACF62948-E04A-6156-557D-4915440F2B5E}"/>
          </ac:spMkLst>
        </pc:spChg>
        <pc:cxnChg chg="add mod">
          <ac:chgData name="Asher Curtis" userId="494c4f5b-6d11-415a-9d9e-829c1135aa91" providerId="ADAL" clId="{FDEDEEF3-7275-4161-A24C-7071BE30F9A7}" dt="2026-04-09T18:50:33.531" v="1745" actId="14100"/>
          <ac:cxnSpMkLst>
            <pc:docMk/>
            <pc:sldMk cId="4253343162" sldId="942"/>
            <ac:cxnSpMk id="5" creationId="{56C7C6E1-4501-7AF5-0676-D5C321540E19}"/>
          </ac:cxnSpMkLst>
        </pc:cxnChg>
        <pc:cxnChg chg="add mod">
          <ac:chgData name="Asher Curtis" userId="494c4f5b-6d11-415a-9d9e-829c1135aa91" providerId="ADAL" clId="{FDEDEEF3-7275-4161-A24C-7071BE30F9A7}" dt="2026-04-09T18:50:42.386" v="1747" actId="14100"/>
          <ac:cxnSpMkLst>
            <pc:docMk/>
            <pc:sldMk cId="4253343162" sldId="942"/>
            <ac:cxnSpMk id="7" creationId="{3868AC17-8CE6-E894-8926-F2050B03F04D}"/>
          </ac:cxnSpMkLst>
        </pc:cxnChg>
      </pc:sldChg>
      <pc:sldChg chg="modSp new mod">
        <pc:chgData name="Asher Curtis" userId="494c4f5b-6d11-415a-9d9e-829c1135aa91" providerId="ADAL" clId="{FDEDEEF3-7275-4161-A24C-7071BE30F9A7}" dt="2026-04-09T18:52:34.900" v="2056" actId="20577"/>
        <pc:sldMkLst>
          <pc:docMk/>
          <pc:sldMk cId="13014850" sldId="943"/>
        </pc:sldMkLst>
        <pc:spChg chg="mod">
          <ac:chgData name="Asher Curtis" userId="494c4f5b-6d11-415a-9d9e-829c1135aa91" providerId="ADAL" clId="{FDEDEEF3-7275-4161-A24C-7071BE30F9A7}" dt="2026-04-09T18:50:55.943" v="1760" actId="20577"/>
          <ac:spMkLst>
            <pc:docMk/>
            <pc:sldMk cId="13014850" sldId="943"/>
            <ac:spMk id="2" creationId="{E5E4569B-D7F5-B01F-0A9C-658BCD89EA2D}"/>
          </ac:spMkLst>
        </pc:spChg>
        <pc:spChg chg="mod">
          <ac:chgData name="Asher Curtis" userId="494c4f5b-6d11-415a-9d9e-829c1135aa91" providerId="ADAL" clId="{FDEDEEF3-7275-4161-A24C-7071BE30F9A7}" dt="2026-04-09T18:52:34.900" v="2056" actId="20577"/>
          <ac:spMkLst>
            <pc:docMk/>
            <pc:sldMk cId="13014850" sldId="943"/>
            <ac:spMk id="3" creationId="{A997EC37-AB46-2E20-06B2-53315E82DDD5}"/>
          </ac:spMkLst>
        </pc:spChg>
      </pc:sldChg>
      <pc:sldChg chg="addSp delSp modSp new mod">
        <pc:chgData name="Asher Curtis" userId="494c4f5b-6d11-415a-9d9e-829c1135aa91" providerId="ADAL" clId="{FDEDEEF3-7275-4161-A24C-7071BE30F9A7}" dt="2026-04-09T19:31:24.240" v="3583" actId="20577"/>
        <pc:sldMkLst>
          <pc:docMk/>
          <pc:sldMk cId="640269850" sldId="944"/>
        </pc:sldMkLst>
        <pc:spChg chg="mod">
          <ac:chgData name="Asher Curtis" userId="494c4f5b-6d11-415a-9d9e-829c1135aa91" providerId="ADAL" clId="{FDEDEEF3-7275-4161-A24C-7071BE30F9A7}" dt="2026-04-09T18:57:00.328" v="2436" actId="20577"/>
          <ac:spMkLst>
            <pc:docMk/>
            <pc:sldMk cId="640269850" sldId="944"/>
            <ac:spMk id="2" creationId="{6483AC86-0E7B-208D-2222-FE1FB9C30466}"/>
          </ac:spMkLst>
        </pc:spChg>
        <pc:spChg chg="mod">
          <ac:chgData name="Asher Curtis" userId="494c4f5b-6d11-415a-9d9e-829c1135aa91" providerId="ADAL" clId="{FDEDEEF3-7275-4161-A24C-7071BE30F9A7}" dt="2026-04-09T19:31:24.240" v="3583" actId="20577"/>
          <ac:spMkLst>
            <pc:docMk/>
            <pc:sldMk cId="640269850" sldId="944"/>
            <ac:spMk id="3" creationId="{16AD3058-260C-937C-F3B9-F0C5D9E099B5}"/>
          </ac:spMkLst>
        </pc:spChg>
        <pc:graphicFrameChg chg="add del mod modGraphic">
          <ac:chgData name="Asher Curtis" userId="494c4f5b-6d11-415a-9d9e-829c1135aa91" providerId="ADAL" clId="{FDEDEEF3-7275-4161-A24C-7071BE30F9A7}" dt="2026-04-09T19:24:49.828" v="3317" actId="478"/>
          <ac:graphicFrameMkLst>
            <pc:docMk/>
            <pc:sldMk cId="640269850" sldId="944"/>
            <ac:graphicFrameMk id="4" creationId="{3914C9E7-DCFC-7018-05D1-E1A1D7D089E9}"/>
          </ac:graphicFrameMkLst>
        </pc:graphicFrameChg>
      </pc:sldChg>
      <pc:sldChg chg="addSp delSp modSp new mod">
        <pc:chgData name="Asher Curtis" userId="494c4f5b-6d11-415a-9d9e-829c1135aa91" providerId="ADAL" clId="{FDEDEEF3-7275-4161-A24C-7071BE30F9A7}" dt="2026-04-09T19:29:57.972" v="3512" actId="20577"/>
        <pc:sldMkLst>
          <pc:docMk/>
          <pc:sldMk cId="2293931387" sldId="945"/>
        </pc:sldMkLst>
        <pc:spChg chg="mod">
          <ac:chgData name="Asher Curtis" userId="494c4f5b-6d11-415a-9d9e-829c1135aa91" providerId="ADAL" clId="{FDEDEEF3-7275-4161-A24C-7071BE30F9A7}" dt="2026-04-09T19:00:17.889" v="2594" actId="20577"/>
          <ac:spMkLst>
            <pc:docMk/>
            <pc:sldMk cId="2293931387" sldId="945"/>
            <ac:spMk id="2" creationId="{C8B7D335-CC4D-C021-E92B-B99375914F99}"/>
          </ac:spMkLst>
        </pc:spChg>
        <pc:spChg chg="del">
          <ac:chgData name="Asher Curtis" userId="494c4f5b-6d11-415a-9d9e-829c1135aa91" providerId="ADAL" clId="{FDEDEEF3-7275-4161-A24C-7071BE30F9A7}" dt="2026-04-09T19:00:02.115" v="2572" actId="3680"/>
          <ac:spMkLst>
            <pc:docMk/>
            <pc:sldMk cId="2293931387" sldId="945"/>
            <ac:spMk id="3" creationId="{24BCAE3E-A144-5E58-8C3D-FCF218229B33}"/>
          </ac:spMkLst>
        </pc:spChg>
        <pc:spChg chg="add mod">
          <ac:chgData name="Asher Curtis" userId="494c4f5b-6d11-415a-9d9e-829c1135aa91" providerId="ADAL" clId="{FDEDEEF3-7275-4161-A24C-7071BE30F9A7}" dt="2026-04-09T19:04:22.700" v="2949" actId="20577"/>
          <ac:spMkLst>
            <pc:docMk/>
            <pc:sldMk cId="2293931387" sldId="945"/>
            <ac:spMk id="5" creationId="{E5941A5C-F967-83B8-805A-E6944C3DF3D3}"/>
          </ac:spMkLst>
        </pc:spChg>
        <pc:graphicFrameChg chg="add mod ord modGraphic">
          <ac:chgData name="Asher Curtis" userId="494c4f5b-6d11-415a-9d9e-829c1135aa91" providerId="ADAL" clId="{FDEDEEF3-7275-4161-A24C-7071BE30F9A7}" dt="2026-04-09T19:29:57.972" v="3512" actId="20577"/>
          <ac:graphicFrameMkLst>
            <pc:docMk/>
            <pc:sldMk cId="2293931387" sldId="945"/>
            <ac:graphicFrameMk id="4" creationId="{6FD41392-C5B9-ABAD-A5F8-C73FF7573D7F}"/>
          </ac:graphicFrameMkLst>
        </pc:graphicFrameChg>
      </pc:sldChg>
      <pc:sldChg chg="modSp add mod">
        <pc:chgData name="Asher Curtis" userId="494c4f5b-6d11-415a-9d9e-829c1135aa91" providerId="ADAL" clId="{FDEDEEF3-7275-4161-A24C-7071BE30F9A7}" dt="2026-04-09T19:18:13.109" v="3316" actId="20577"/>
        <pc:sldMkLst>
          <pc:docMk/>
          <pc:sldMk cId="2281960796" sldId="946"/>
        </pc:sldMkLst>
        <pc:spChg chg="mod">
          <ac:chgData name="Asher Curtis" userId="494c4f5b-6d11-415a-9d9e-829c1135aa91" providerId="ADAL" clId="{FDEDEEF3-7275-4161-A24C-7071BE30F9A7}" dt="2026-04-09T19:06:06.928" v="3061" actId="20577"/>
          <ac:spMkLst>
            <pc:docMk/>
            <pc:sldMk cId="2281960796" sldId="946"/>
            <ac:spMk id="2" creationId="{FF0A72B0-9536-1C96-B028-ACF302B9359B}"/>
          </ac:spMkLst>
        </pc:spChg>
        <pc:spChg chg="mod">
          <ac:chgData name="Asher Curtis" userId="494c4f5b-6d11-415a-9d9e-829c1135aa91" providerId="ADAL" clId="{FDEDEEF3-7275-4161-A24C-7071BE30F9A7}" dt="2026-04-09T19:18:13.109" v="3316" actId="20577"/>
          <ac:spMkLst>
            <pc:docMk/>
            <pc:sldMk cId="2281960796" sldId="946"/>
            <ac:spMk id="5" creationId="{76CCBE11-4C6F-43CE-F39F-DE113A978239}"/>
          </ac:spMkLst>
        </pc:spChg>
        <pc:graphicFrameChg chg="mod modGraphic">
          <ac:chgData name="Asher Curtis" userId="494c4f5b-6d11-415a-9d9e-829c1135aa91" providerId="ADAL" clId="{FDEDEEF3-7275-4161-A24C-7071BE30F9A7}" dt="2026-04-09T19:16:57.972" v="3276" actId="20577"/>
          <ac:graphicFrameMkLst>
            <pc:docMk/>
            <pc:sldMk cId="2281960796" sldId="946"/>
            <ac:graphicFrameMk id="4" creationId="{F818EE2B-7AFE-E407-72BA-19C110D9175C}"/>
          </ac:graphicFrameMkLst>
        </pc:graphicFrameChg>
      </pc:sldChg>
      <pc:sldChg chg="addSp modSp new mod">
        <pc:chgData name="Asher Curtis" userId="494c4f5b-6d11-415a-9d9e-829c1135aa91" providerId="ADAL" clId="{FDEDEEF3-7275-4161-A24C-7071BE30F9A7}" dt="2026-04-09T19:32:04.699" v="3587" actId="1582"/>
        <pc:sldMkLst>
          <pc:docMk/>
          <pc:sldMk cId="418305290" sldId="947"/>
        </pc:sldMkLst>
        <pc:spChg chg="mod">
          <ac:chgData name="Asher Curtis" userId="494c4f5b-6d11-415a-9d9e-829c1135aa91" providerId="ADAL" clId="{FDEDEEF3-7275-4161-A24C-7071BE30F9A7}" dt="2026-04-09T19:25:06.232" v="3337" actId="20577"/>
          <ac:spMkLst>
            <pc:docMk/>
            <pc:sldMk cId="418305290" sldId="947"/>
            <ac:spMk id="2" creationId="{DFDA05F7-5092-83B3-704B-A502E1EC70F4}"/>
          </ac:spMkLst>
        </pc:spChg>
        <pc:spChg chg="mod">
          <ac:chgData name="Asher Curtis" userId="494c4f5b-6d11-415a-9d9e-829c1135aa91" providerId="ADAL" clId="{FDEDEEF3-7275-4161-A24C-7071BE30F9A7}" dt="2026-04-09T19:26:53.721" v="3463" actId="20577"/>
          <ac:spMkLst>
            <pc:docMk/>
            <pc:sldMk cId="418305290" sldId="947"/>
            <ac:spMk id="3" creationId="{BAD0CE5F-591A-1BBD-CA84-A6F1DB701503}"/>
          </ac:spMkLst>
        </pc:spChg>
        <pc:spChg chg="add mod">
          <ac:chgData name="Asher Curtis" userId="494c4f5b-6d11-415a-9d9e-829c1135aa91" providerId="ADAL" clId="{FDEDEEF3-7275-4161-A24C-7071BE30F9A7}" dt="2026-04-09T19:32:04.699" v="3587" actId="1582"/>
          <ac:spMkLst>
            <pc:docMk/>
            <pc:sldMk cId="418305290" sldId="947"/>
            <ac:spMk id="6" creationId="{CDC88763-3543-85A4-42D5-E0B36017CCC3}"/>
          </ac:spMkLst>
        </pc:spChg>
        <pc:picChg chg="add mod">
          <ac:chgData name="Asher Curtis" userId="494c4f5b-6d11-415a-9d9e-829c1135aa91" providerId="ADAL" clId="{FDEDEEF3-7275-4161-A24C-7071BE30F9A7}" dt="2026-04-09T19:24:59.985" v="3320" actId="1076"/>
          <ac:picMkLst>
            <pc:docMk/>
            <pc:sldMk cId="418305290" sldId="947"/>
            <ac:picMk id="5" creationId="{AD62A8A9-2F22-8CE3-25B2-B2B7F982EA01}"/>
          </ac:picMkLst>
        </pc:picChg>
      </pc:sldChg>
      <pc:sldChg chg="addSp modSp new mod">
        <pc:chgData name="Asher Curtis" userId="494c4f5b-6d11-415a-9d9e-829c1135aa91" providerId="ADAL" clId="{FDEDEEF3-7275-4161-A24C-7071BE30F9A7}" dt="2026-04-09T19:36:55.151" v="3647" actId="1076"/>
        <pc:sldMkLst>
          <pc:docMk/>
          <pc:sldMk cId="2707857199" sldId="948"/>
        </pc:sldMkLst>
        <pc:spChg chg="add mod">
          <ac:chgData name="Asher Curtis" userId="494c4f5b-6d11-415a-9d9e-829c1135aa91" providerId="ADAL" clId="{FDEDEEF3-7275-4161-A24C-7071BE30F9A7}" dt="2026-04-09T19:36:50.606" v="3646"/>
          <ac:spMkLst>
            <pc:docMk/>
            <pc:sldMk cId="2707857199" sldId="948"/>
            <ac:spMk id="4" creationId="{EC751E48-04DE-CB0E-D2D8-C8E6A061493D}"/>
          </ac:spMkLst>
        </pc:spChg>
        <pc:picChg chg="add mod">
          <ac:chgData name="Asher Curtis" userId="494c4f5b-6d11-415a-9d9e-829c1135aa91" providerId="ADAL" clId="{FDEDEEF3-7275-4161-A24C-7071BE30F9A7}" dt="2026-04-09T19:36:55.151" v="3647" actId="1076"/>
          <ac:picMkLst>
            <pc:docMk/>
            <pc:sldMk cId="2707857199" sldId="948"/>
            <ac:picMk id="3" creationId="{BFCC293C-78DF-750E-7D33-310B89D8E008}"/>
          </ac:picMkLst>
        </pc:picChg>
      </pc:sldChg>
      <pc:sldChg chg="addSp modSp new mod">
        <pc:chgData name="Asher Curtis" userId="494c4f5b-6d11-415a-9d9e-829c1135aa91" providerId="ADAL" clId="{FDEDEEF3-7275-4161-A24C-7071BE30F9A7}" dt="2026-04-09T22:53:13.471" v="5380" actId="1076"/>
        <pc:sldMkLst>
          <pc:docMk/>
          <pc:sldMk cId="1772156240" sldId="949"/>
        </pc:sldMkLst>
        <pc:spChg chg="add mod">
          <ac:chgData name="Asher Curtis" userId="494c4f5b-6d11-415a-9d9e-829c1135aa91" providerId="ADAL" clId="{FDEDEEF3-7275-4161-A24C-7071BE30F9A7}" dt="2026-04-09T22:53:05.942" v="5377" actId="1076"/>
          <ac:spMkLst>
            <pc:docMk/>
            <pc:sldMk cId="1772156240" sldId="949"/>
            <ac:spMk id="5" creationId="{506B7F29-BCEC-F964-7BEB-48701B5ACECE}"/>
          </ac:spMkLst>
        </pc:spChg>
        <pc:picChg chg="add mod">
          <ac:chgData name="Asher Curtis" userId="494c4f5b-6d11-415a-9d9e-829c1135aa91" providerId="ADAL" clId="{FDEDEEF3-7275-4161-A24C-7071BE30F9A7}" dt="2026-04-09T22:53:13.471" v="5380" actId="1076"/>
          <ac:picMkLst>
            <pc:docMk/>
            <pc:sldMk cId="1772156240" sldId="949"/>
            <ac:picMk id="3" creationId="{E12B5141-247D-6470-411D-E84959116CD0}"/>
          </ac:picMkLst>
        </pc:picChg>
      </pc:sldChg>
      <pc:sldChg chg="addSp modSp new mod">
        <pc:chgData name="Asher Curtis" userId="494c4f5b-6d11-415a-9d9e-829c1135aa91" providerId="ADAL" clId="{FDEDEEF3-7275-4161-A24C-7071BE30F9A7}" dt="2026-04-09T20:20:57.993" v="4302" actId="1076"/>
        <pc:sldMkLst>
          <pc:docMk/>
          <pc:sldMk cId="324666459" sldId="950"/>
        </pc:sldMkLst>
        <pc:picChg chg="add mod">
          <ac:chgData name="Asher Curtis" userId="494c4f5b-6d11-415a-9d9e-829c1135aa91" providerId="ADAL" clId="{FDEDEEF3-7275-4161-A24C-7071BE30F9A7}" dt="2026-04-09T20:20:57.993" v="4302" actId="1076"/>
          <ac:picMkLst>
            <pc:docMk/>
            <pc:sldMk cId="324666459" sldId="950"/>
            <ac:picMk id="3" creationId="{C2A50A49-10B2-6729-3676-CB3CDCBAD581}"/>
          </ac:picMkLst>
        </pc:picChg>
      </pc:sldChg>
      <pc:sldChg chg="addSp modSp new del mod">
        <pc:chgData name="Asher Curtis" userId="494c4f5b-6d11-415a-9d9e-829c1135aa91" providerId="ADAL" clId="{FDEDEEF3-7275-4161-A24C-7071BE30F9A7}" dt="2026-04-09T19:45:02.876" v="3696" actId="47"/>
        <pc:sldMkLst>
          <pc:docMk/>
          <pc:sldMk cId="982462911" sldId="950"/>
        </pc:sldMkLst>
        <pc:spChg chg="mod">
          <ac:chgData name="Asher Curtis" userId="494c4f5b-6d11-415a-9d9e-829c1135aa91" providerId="ADAL" clId="{FDEDEEF3-7275-4161-A24C-7071BE30F9A7}" dt="2026-04-09T19:41:44.381" v="3693" actId="20577"/>
          <ac:spMkLst>
            <pc:docMk/>
            <pc:sldMk cId="982462911" sldId="950"/>
            <ac:spMk id="2" creationId="{F9B30C91-8465-076B-D903-E42EFBFA8575}"/>
          </ac:spMkLst>
        </pc:spChg>
        <pc:picChg chg="add mod">
          <ac:chgData name="Asher Curtis" userId="494c4f5b-6d11-415a-9d9e-829c1135aa91" providerId="ADAL" clId="{FDEDEEF3-7275-4161-A24C-7071BE30F9A7}" dt="2026-04-09T19:41:55.311" v="3695" actId="1076"/>
          <ac:picMkLst>
            <pc:docMk/>
            <pc:sldMk cId="982462911" sldId="950"/>
            <ac:picMk id="5" creationId="{85BA90B3-4819-A012-EB6D-9540DC536DDF}"/>
          </ac:picMkLst>
        </pc:picChg>
      </pc:sldChg>
      <pc:sldChg chg="modSp new mod ord modNotesTx">
        <pc:chgData name="Asher Curtis" userId="494c4f5b-6d11-415a-9d9e-829c1135aa91" providerId="ADAL" clId="{FDEDEEF3-7275-4161-A24C-7071BE30F9A7}" dt="2026-04-09T19:52:07.406" v="3901"/>
        <pc:sldMkLst>
          <pc:docMk/>
          <pc:sldMk cId="750662376" sldId="951"/>
        </pc:sldMkLst>
        <pc:spChg chg="mod">
          <ac:chgData name="Asher Curtis" userId="494c4f5b-6d11-415a-9d9e-829c1135aa91" providerId="ADAL" clId="{FDEDEEF3-7275-4161-A24C-7071BE30F9A7}" dt="2026-04-09T19:48:12.492" v="3706" actId="404"/>
          <ac:spMkLst>
            <pc:docMk/>
            <pc:sldMk cId="750662376" sldId="951"/>
            <ac:spMk id="2" creationId="{962CFFB6-6C6C-2B1B-DCF0-CBF829016BAB}"/>
          </ac:spMkLst>
        </pc:spChg>
        <pc:spChg chg="mod">
          <ac:chgData name="Asher Curtis" userId="494c4f5b-6d11-415a-9d9e-829c1135aa91" providerId="ADAL" clId="{FDEDEEF3-7275-4161-A24C-7071BE30F9A7}" dt="2026-04-09T19:48:50.976" v="3731" actId="20577"/>
          <ac:spMkLst>
            <pc:docMk/>
            <pc:sldMk cId="750662376" sldId="951"/>
            <ac:spMk id="3" creationId="{EE73AE7F-2399-BEA9-509F-768C1298E3C4}"/>
          </ac:spMkLst>
        </pc:spChg>
      </pc:sldChg>
      <pc:sldChg chg="addSp modSp add mod ord">
        <pc:chgData name="Asher Curtis" userId="494c4f5b-6d11-415a-9d9e-829c1135aa91" providerId="ADAL" clId="{FDEDEEF3-7275-4161-A24C-7071BE30F9A7}" dt="2026-04-09T22:57:52.171" v="5441" actId="20577"/>
        <pc:sldMkLst>
          <pc:docMk/>
          <pc:sldMk cId="1449093277" sldId="952"/>
        </pc:sldMkLst>
        <pc:spChg chg="add mod">
          <ac:chgData name="Asher Curtis" userId="494c4f5b-6d11-415a-9d9e-829c1135aa91" providerId="ADAL" clId="{FDEDEEF3-7275-4161-A24C-7071BE30F9A7}" dt="2026-04-09T22:57:52.171" v="5441" actId="20577"/>
          <ac:spMkLst>
            <pc:docMk/>
            <pc:sldMk cId="1449093277" sldId="952"/>
            <ac:spMk id="2" creationId="{9B359434-3905-660D-9006-470EAEBC12B0}"/>
          </ac:spMkLst>
        </pc:spChg>
      </pc:sldChg>
      <pc:sldChg chg="add ord">
        <pc:chgData name="Asher Curtis" userId="494c4f5b-6d11-415a-9d9e-829c1135aa91" providerId="ADAL" clId="{FDEDEEF3-7275-4161-A24C-7071BE30F9A7}" dt="2026-04-09T19:52:15.849" v="3906"/>
        <pc:sldMkLst>
          <pc:docMk/>
          <pc:sldMk cId="3855956796" sldId="953"/>
        </pc:sldMkLst>
      </pc:sldChg>
      <pc:sldChg chg="new del">
        <pc:chgData name="Asher Curtis" userId="494c4f5b-6d11-415a-9d9e-829c1135aa91" providerId="ADAL" clId="{FDEDEEF3-7275-4161-A24C-7071BE30F9A7}" dt="2026-04-09T19:54:38.321" v="3918" actId="47"/>
        <pc:sldMkLst>
          <pc:docMk/>
          <pc:sldMk cId="2301174075" sldId="954"/>
        </pc:sldMkLst>
      </pc:sldChg>
      <pc:sldChg chg="new del">
        <pc:chgData name="Asher Curtis" userId="494c4f5b-6d11-415a-9d9e-829c1135aa91" providerId="ADAL" clId="{FDEDEEF3-7275-4161-A24C-7071BE30F9A7}" dt="2026-04-09T19:54:36.839" v="3917" actId="47"/>
        <pc:sldMkLst>
          <pc:docMk/>
          <pc:sldMk cId="361826954" sldId="955"/>
        </pc:sldMkLst>
      </pc:sldChg>
      <pc:sldChg chg="addSp delSp modSp new mod">
        <pc:chgData name="Asher Curtis" userId="494c4f5b-6d11-415a-9d9e-829c1135aa91" providerId="ADAL" clId="{FDEDEEF3-7275-4161-A24C-7071BE30F9A7}" dt="2026-04-09T19:56:35.965" v="3996" actId="20577"/>
        <pc:sldMkLst>
          <pc:docMk/>
          <pc:sldMk cId="462033729" sldId="956"/>
        </pc:sldMkLst>
        <pc:spChg chg="add mod">
          <ac:chgData name="Asher Curtis" userId="494c4f5b-6d11-415a-9d9e-829c1135aa91" providerId="ADAL" clId="{FDEDEEF3-7275-4161-A24C-7071BE30F9A7}" dt="2026-04-09T19:56:35.965" v="3996" actId="20577"/>
          <ac:spMkLst>
            <pc:docMk/>
            <pc:sldMk cId="462033729" sldId="956"/>
            <ac:spMk id="4" creationId="{A1B19AD5-9758-B06B-93EB-29D54766F9BB}"/>
          </ac:spMkLst>
        </pc:spChg>
        <pc:picChg chg="add mod">
          <ac:chgData name="Asher Curtis" userId="494c4f5b-6d11-415a-9d9e-829c1135aa91" providerId="ADAL" clId="{FDEDEEF3-7275-4161-A24C-7071BE30F9A7}" dt="2026-04-09T19:55:36.825" v="3958" actId="1076"/>
          <ac:picMkLst>
            <pc:docMk/>
            <pc:sldMk cId="462033729" sldId="956"/>
            <ac:picMk id="3" creationId="{965E62AA-F32A-2D4E-8D7D-7F6480116FC7}"/>
          </ac:picMkLst>
        </pc:picChg>
        <pc:cxnChg chg="add del">
          <ac:chgData name="Asher Curtis" userId="494c4f5b-6d11-415a-9d9e-829c1135aa91" providerId="ADAL" clId="{FDEDEEF3-7275-4161-A24C-7071BE30F9A7}" dt="2026-04-09T19:56:14.265" v="3960" actId="478"/>
          <ac:cxnSpMkLst>
            <pc:docMk/>
            <pc:sldMk cId="462033729" sldId="956"/>
            <ac:cxnSpMk id="6" creationId="{5571470C-BFC3-1ACD-B744-58B80700B7DF}"/>
          </ac:cxnSpMkLst>
        </pc:cxnChg>
      </pc:sldChg>
      <pc:sldChg chg="addSp modSp new mod">
        <pc:chgData name="Asher Curtis" userId="494c4f5b-6d11-415a-9d9e-829c1135aa91" providerId="ADAL" clId="{FDEDEEF3-7275-4161-A24C-7071BE30F9A7}" dt="2026-04-09T20:02:38.229" v="4297" actId="1076"/>
        <pc:sldMkLst>
          <pc:docMk/>
          <pc:sldMk cId="2856612340" sldId="957"/>
        </pc:sldMkLst>
        <pc:spChg chg="add mod">
          <ac:chgData name="Asher Curtis" userId="494c4f5b-6d11-415a-9d9e-829c1135aa91" providerId="ADAL" clId="{FDEDEEF3-7275-4161-A24C-7071BE30F9A7}" dt="2026-04-09T20:01:04.746" v="4195" actId="20577"/>
          <ac:spMkLst>
            <pc:docMk/>
            <pc:sldMk cId="2856612340" sldId="957"/>
            <ac:spMk id="4" creationId="{95D43336-D92A-2BAE-EEBA-6548F644D6F2}"/>
          </ac:spMkLst>
        </pc:spChg>
        <pc:picChg chg="add mod">
          <ac:chgData name="Asher Curtis" userId="494c4f5b-6d11-415a-9d9e-829c1135aa91" providerId="ADAL" clId="{FDEDEEF3-7275-4161-A24C-7071BE30F9A7}" dt="2026-04-09T20:02:38.229" v="4297" actId="1076"/>
          <ac:picMkLst>
            <pc:docMk/>
            <pc:sldMk cId="2856612340" sldId="957"/>
            <ac:picMk id="3" creationId="{414D4305-10DC-D039-7FAD-78840B6721E0}"/>
          </ac:picMkLst>
        </pc:picChg>
      </pc:sldChg>
      <pc:sldChg chg="addSp modSp new mod">
        <pc:chgData name="Asher Curtis" userId="494c4f5b-6d11-415a-9d9e-829c1135aa91" providerId="ADAL" clId="{FDEDEEF3-7275-4161-A24C-7071BE30F9A7}" dt="2026-04-09T20:02:12.924" v="4296" actId="20577"/>
        <pc:sldMkLst>
          <pc:docMk/>
          <pc:sldMk cId="864600290" sldId="958"/>
        </pc:sldMkLst>
        <pc:spChg chg="add mod">
          <ac:chgData name="Asher Curtis" userId="494c4f5b-6d11-415a-9d9e-829c1135aa91" providerId="ADAL" clId="{FDEDEEF3-7275-4161-A24C-7071BE30F9A7}" dt="2026-04-09T20:02:12.924" v="4296" actId="20577"/>
          <ac:spMkLst>
            <pc:docMk/>
            <pc:sldMk cId="864600290" sldId="958"/>
            <ac:spMk id="4" creationId="{D3C185D4-5E7F-11EB-EB6E-2A11CAD1C29F}"/>
          </ac:spMkLst>
        </pc:spChg>
        <pc:picChg chg="add mod">
          <ac:chgData name="Asher Curtis" userId="494c4f5b-6d11-415a-9d9e-829c1135aa91" providerId="ADAL" clId="{FDEDEEF3-7275-4161-A24C-7071BE30F9A7}" dt="2026-04-09T20:01:18.514" v="4196" actId="1076"/>
          <ac:picMkLst>
            <pc:docMk/>
            <pc:sldMk cId="864600290" sldId="958"/>
            <ac:picMk id="3" creationId="{871BD419-1D85-5BD3-0FD5-ABCDA81AF4B9}"/>
          </ac:picMkLst>
        </pc:picChg>
      </pc:sldChg>
      <pc:sldChg chg="addSp delSp new mod ord modClrScheme chgLayout">
        <pc:chgData name="Asher Curtis" userId="494c4f5b-6d11-415a-9d9e-829c1135aa91" providerId="ADAL" clId="{FDEDEEF3-7275-4161-A24C-7071BE30F9A7}" dt="2026-04-09T23:18:29.505" v="5467" actId="22"/>
        <pc:sldMkLst>
          <pc:docMk/>
          <pc:sldMk cId="3288527414" sldId="959"/>
        </pc:sldMkLst>
        <pc:spChg chg="del">
          <ac:chgData name="Asher Curtis" userId="494c4f5b-6d11-415a-9d9e-829c1135aa91" providerId="ADAL" clId="{FDEDEEF3-7275-4161-A24C-7071BE30F9A7}" dt="2026-04-09T22:59:29.377" v="5453" actId="700"/>
          <ac:spMkLst>
            <pc:docMk/>
            <pc:sldMk cId="3288527414" sldId="959"/>
            <ac:spMk id="2" creationId="{CEE91782-833C-C702-26E2-8924D893990F}"/>
          </ac:spMkLst>
        </pc:spChg>
        <pc:spChg chg="del">
          <ac:chgData name="Asher Curtis" userId="494c4f5b-6d11-415a-9d9e-829c1135aa91" providerId="ADAL" clId="{FDEDEEF3-7275-4161-A24C-7071BE30F9A7}" dt="2026-04-09T22:59:29.377" v="5453" actId="700"/>
          <ac:spMkLst>
            <pc:docMk/>
            <pc:sldMk cId="3288527414" sldId="959"/>
            <ac:spMk id="3" creationId="{3450D74B-A2AF-8838-F268-1388E5392398}"/>
          </ac:spMkLst>
        </pc:spChg>
        <pc:spChg chg="del">
          <ac:chgData name="Asher Curtis" userId="494c4f5b-6d11-415a-9d9e-829c1135aa91" providerId="ADAL" clId="{FDEDEEF3-7275-4161-A24C-7071BE30F9A7}" dt="2026-04-09T22:59:29.377" v="5453" actId="700"/>
          <ac:spMkLst>
            <pc:docMk/>
            <pc:sldMk cId="3288527414" sldId="959"/>
            <ac:spMk id="4" creationId="{B96739BC-5DAF-4244-FBC4-6845FE72F3D9}"/>
          </ac:spMkLst>
        </pc:spChg>
        <pc:picChg chg="add">
          <ac:chgData name="Asher Curtis" userId="494c4f5b-6d11-415a-9d9e-829c1135aa91" providerId="ADAL" clId="{FDEDEEF3-7275-4161-A24C-7071BE30F9A7}" dt="2026-04-09T23:18:29.505" v="5467" actId="22"/>
          <ac:picMkLst>
            <pc:docMk/>
            <pc:sldMk cId="3288527414" sldId="959"/>
            <ac:picMk id="6" creationId="{E4513CD0-EDC1-1AD6-1B8A-00DF8B22150B}"/>
          </ac:picMkLst>
        </pc:picChg>
      </pc:sldChg>
      <pc:sldChg chg="new del">
        <pc:chgData name="Asher Curtis" userId="494c4f5b-6d11-415a-9d9e-829c1135aa91" providerId="ADAL" clId="{FDEDEEF3-7275-4161-A24C-7071BE30F9A7}" dt="2026-04-09T22:42:24.599" v="4907" actId="47"/>
        <pc:sldMkLst>
          <pc:docMk/>
          <pc:sldMk cId="317437336" sldId="960"/>
        </pc:sldMkLst>
      </pc:sldChg>
      <pc:sldChg chg="modSp new mod ord">
        <pc:chgData name="Asher Curtis" userId="494c4f5b-6d11-415a-9d9e-829c1135aa91" providerId="ADAL" clId="{FDEDEEF3-7275-4161-A24C-7071BE30F9A7}" dt="2026-04-09T22:42:18.850" v="4906" actId="20577"/>
        <pc:sldMkLst>
          <pc:docMk/>
          <pc:sldMk cId="3281193170" sldId="961"/>
        </pc:sldMkLst>
        <pc:spChg chg="mod">
          <ac:chgData name="Asher Curtis" userId="494c4f5b-6d11-415a-9d9e-829c1135aa91" providerId="ADAL" clId="{FDEDEEF3-7275-4161-A24C-7071BE30F9A7}" dt="2026-04-09T22:34:25.711" v="4756" actId="20577"/>
          <ac:spMkLst>
            <pc:docMk/>
            <pc:sldMk cId="3281193170" sldId="961"/>
            <ac:spMk id="2" creationId="{98A4036B-08A6-DA24-A20D-0BAE410371BC}"/>
          </ac:spMkLst>
        </pc:spChg>
        <pc:spChg chg="mod">
          <ac:chgData name="Asher Curtis" userId="494c4f5b-6d11-415a-9d9e-829c1135aa91" providerId="ADAL" clId="{FDEDEEF3-7275-4161-A24C-7071BE30F9A7}" dt="2026-04-09T22:42:18.850" v="4906" actId="20577"/>
          <ac:spMkLst>
            <pc:docMk/>
            <pc:sldMk cId="3281193170" sldId="961"/>
            <ac:spMk id="3" creationId="{ECE0E84F-D4BE-C428-C3E2-22ADF89AA371}"/>
          </ac:spMkLst>
        </pc:spChg>
      </pc:sldChg>
      <pc:sldChg chg="addSp delSp modSp new mod">
        <pc:chgData name="Asher Curtis" userId="494c4f5b-6d11-415a-9d9e-829c1135aa91" providerId="ADAL" clId="{FDEDEEF3-7275-4161-A24C-7071BE30F9A7}" dt="2026-04-09T22:42:01.980" v="4905" actId="207"/>
        <pc:sldMkLst>
          <pc:docMk/>
          <pc:sldMk cId="2223342015" sldId="962"/>
        </pc:sldMkLst>
        <pc:spChg chg="mod">
          <ac:chgData name="Asher Curtis" userId="494c4f5b-6d11-415a-9d9e-829c1135aa91" providerId="ADAL" clId="{FDEDEEF3-7275-4161-A24C-7071BE30F9A7}" dt="2026-04-09T22:39:02.747" v="4848" actId="20577"/>
          <ac:spMkLst>
            <pc:docMk/>
            <pc:sldMk cId="2223342015" sldId="962"/>
            <ac:spMk id="2" creationId="{83024584-05AA-2A2D-7A65-DC0780BDC4DB}"/>
          </ac:spMkLst>
        </pc:spChg>
        <pc:spChg chg="add del mod">
          <ac:chgData name="Asher Curtis" userId="494c4f5b-6d11-415a-9d9e-829c1135aa91" providerId="ADAL" clId="{FDEDEEF3-7275-4161-A24C-7071BE30F9A7}" dt="2026-04-09T22:41:52.366" v="4903" actId="404"/>
          <ac:spMkLst>
            <pc:docMk/>
            <pc:sldMk cId="2223342015" sldId="962"/>
            <ac:spMk id="3" creationId="{72BFF932-4ABF-A31D-3F81-ADEFF54B35A6}"/>
          </ac:spMkLst>
        </pc:spChg>
        <pc:spChg chg="add mod">
          <ac:chgData name="Asher Curtis" userId="494c4f5b-6d11-415a-9d9e-829c1135aa91" providerId="ADAL" clId="{FDEDEEF3-7275-4161-A24C-7071BE30F9A7}" dt="2026-04-09T22:36:41.587" v="4794"/>
          <ac:spMkLst>
            <pc:docMk/>
            <pc:sldMk cId="2223342015" sldId="962"/>
            <ac:spMk id="4" creationId="{DC048367-D93F-6268-BBF3-572F506A3E97}"/>
          </ac:spMkLst>
        </pc:spChg>
        <pc:spChg chg="add mod">
          <ac:chgData name="Asher Curtis" userId="494c4f5b-6d11-415a-9d9e-829c1135aa91" providerId="ADAL" clId="{FDEDEEF3-7275-4161-A24C-7071BE30F9A7}" dt="2026-04-09T22:42:01.980" v="4905" actId="207"/>
          <ac:spMkLst>
            <pc:docMk/>
            <pc:sldMk cId="2223342015" sldId="962"/>
            <ac:spMk id="5" creationId="{08BB0779-7E1B-38AD-E745-884A2FE208CB}"/>
          </ac:spMkLst>
        </pc:spChg>
        <pc:spChg chg="add mod">
          <ac:chgData name="Asher Curtis" userId="494c4f5b-6d11-415a-9d9e-829c1135aa91" providerId="ADAL" clId="{FDEDEEF3-7275-4161-A24C-7071BE30F9A7}" dt="2026-04-09T22:41:00.331" v="4881" actId="1076"/>
          <ac:spMkLst>
            <pc:docMk/>
            <pc:sldMk cId="2223342015" sldId="962"/>
            <ac:spMk id="6" creationId="{AAF2632E-D117-7684-0152-BB8B7E6F6C5B}"/>
          </ac:spMkLst>
        </pc:spChg>
        <pc:spChg chg="add mod">
          <ac:chgData name="Asher Curtis" userId="494c4f5b-6d11-415a-9d9e-829c1135aa91" providerId="ADAL" clId="{FDEDEEF3-7275-4161-A24C-7071BE30F9A7}" dt="2026-04-09T22:40:57.725" v="4880" actId="1076"/>
          <ac:spMkLst>
            <pc:docMk/>
            <pc:sldMk cId="2223342015" sldId="962"/>
            <ac:spMk id="7" creationId="{C1CA03BC-20F3-48D4-0324-EA7CBD6463E4}"/>
          </ac:spMkLst>
        </pc:spChg>
        <pc:spChg chg="add mod">
          <ac:chgData name="Asher Curtis" userId="494c4f5b-6d11-415a-9d9e-829c1135aa91" providerId="ADAL" clId="{FDEDEEF3-7275-4161-A24C-7071BE30F9A7}" dt="2026-04-09T22:41:59.147" v="4904" actId="207"/>
          <ac:spMkLst>
            <pc:docMk/>
            <pc:sldMk cId="2223342015" sldId="962"/>
            <ac:spMk id="8" creationId="{5908435D-E104-1BF7-BFFC-A800D6D6D88B}"/>
          </ac:spMkLst>
        </pc:spChg>
        <pc:spChg chg="add mod">
          <ac:chgData name="Asher Curtis" userId="494c4f5b-6d11-415a-9d9e-829c1135aa91" providerId="ADAL" clId="{FDEDEEF3-7275-4161-A24C-7071BE30F9A7}" dt="2026-04-09T22:41:23.675" v="4889" actId="20577"/>
          <ac:spMkLst>
            <pc:docMk/>
            <pc:sldMk cId="2223342015" sldId="962"/>
            <ac:spMk id="9" creationId="{7EE1C066-8956-3B54-D451-8A635BA3FF89}"/>
          </ac:spMkLst>
        </pc:spChg>
      </pc:sldChg>
      <pc:sldChg chg="addSp new del mod">
        <pc:chgData name="Asher Curtis" userId="494c4f5b-6d11-415a-9d9e-829c1135aa91" providerId="ADAL" clId="{FDEDEEF3-7275-4161-A24C-7071BE30F9A7}" dt="2026-04-09T22:45:26.670" v="5001" actId="47"/>
        <pc:sldMkLst>
          <pc:docMk/>
          <pc:sldMk cId="2892541964" sldId="963"/>
        </pc:sldMkLst>
        <pc:picChg chg="add">
          <ac:chgData name="Asher Curtis" userId="494c4f5b-6d11-415a-9d9e-829c1135aa91" providerId="ADAL" clId="{FDEDEEF3-7275-4161-A24C-7071BE30F9A7}" dt="2026-04-09T22:45:06.896" v="4998" actId="22"/>
          <ac:picMkLst>
            <pc:docMk/>
            <pc:sldMk cId="2892541964" sldId="963"/>
            <ac:picMk id="5" creationId="{0972EFFD-3E31-48D1-326B-D9CED90F23D5}"/>
          </ac:picMkLst>
        </pc:picChg>
      </pc:sldChg>
      <pc:sldChg chg="addSp new mod">
        <pc:chgData name="Asher Curtis" userId="494c4f5b-6d11-415a-9d9e-829c1135aa91" providerId="ADAL" clId="{FDEDEEF3-7275-4161-A24C-7071BE30F9A7}" dt="2026-04-09T22:45:22.034" v="5000" actId="22"/>
        <pc:sldMkLst>
          <pc:docMk/>
          <pc:sldMk cId="4277510618" sldId="964"/>
        </pc:sldMkLst>
        <pc:picChg chg="add">
          <ac:chgData name="Asher Curtis" userId="494c4f5b-6d11-415a-9d9e-829c1135aa91" providerId="ADAL" clId="{FDEDEEF3-7275-4161-A24C-7071BE30F9A7}" dt="2026-04-09T22:45:22.034" v="5000" actId="22"/>
          <ac:picMkLst>
            <pc:docMk/>
            <pc:sldMk cId="4277510618" sldId="964"/>
            <ac:picMk id="3" creationId="{86AA60F9-5239-C53F-0DAD-46289E5AEAB1}"/>
          </ac:picMkLst>
        </pc:picChg>
      </pc:sldChg>
      <pc:sldChg chg="modSp new mod">
        <pc:chgData name="Asher Curtis" userId="494c4f5b-6d11-415a-9d9e-829c1135aa91" providerId="ADAL" clId="{FDEDEEF3-7275-4161-A24C-7071BE30F9A7}" dt="2026-04-09T22:52:46.692" v="5373" actId="20577"/>
        <pc:sldMkLst>
          <pc:docMk/>
          <pc:sldMk cId="886532658" sldId="965"/>
        </pc:sldMkLst>
        <pc:spChg chg="mod">
          <ac:chgData name="Asher Curtis" userId="494c4f5b-6d11-415a-9d9e-829c1135aa91" providerId="ADAL" clId="{FDEDEEF3-7275-4161-A24C-7071BE30F9A7}" dt="2026-04-09T22:46:59.903" v="5050" actId="20577"/>
          <ac:spMkLst>
            <pc:docMk/>
            <pc:sldMk cId="886532658" sldId="965"/>
            <ac:spMk id="2" creationId="{C426E7A4-B764-F3A3-C886-626348A53E39}"/>
          </ac:spMkLst>
        </pc:spChg>
        <pc:spChg chg="mod">
          <ac:chgData name="Asher Curtis" userId="494c4f5b-6d11-415a-9d9e-829c1135aa91" providerId="ADAL" clId="{FDEDEEF3-7275-4161-A24C-7071BE30F9A7}" dt="2026-04-09T22:52:46.692" v="5373" actId="20577"/>
          <ac:spMkLst>
            <pc:docMk/>
            <pc:sldMk cId="886532658" sldId="965"/>
            <ac:spMk id="3" creationId="{7B72AEF6-B775-1415-017E-EDCFC13AE9B1}"/>
          </ac:spMkLst>
        </pc:spChg>
      </pc:sldChg>
      <pc:sldChg chg="addSp delSp modSp new mod ord modClrScheme chgLayout">
        <pc:chgData name="Asher Curtis" userId="494c4f5b-6d11-415a-9d9e-829c1135aa91" providerId="ADAL" clId="{FDEDEEF3-7275-4161-A24C-7071BE30F9A7}" dt="2026-04-09T23:01:26.891" v="5464"/>
        <pc:sldMkLst>
          <pc:docMk/>
          <pc:sldMk cId="2111741055" sldId="966"/>
        </pc:sldMkLst>
        <pc:spChg chg="del">
          <ac:chgData name="Asher Curtis" userId="494c4f5b-6d11-415a-9d9e-829c1135aa91" providerId="ADAL" clId="{FDEDEEF3-7275-4161-A24C-7071BE30F9A7}" dt="2026-04-09T22:58:53.219" v="5450" actId="700"/>
          <ac:spMkLst>
            <pc:docMk/>
            <pc:sldMk cId="2111741055" sldId="966"/>
            <ac:spMk id="2" creationId="{DB86A541-41D7-78F3-B2F1-8F04D5566E31}"/>
          </ac:spMkLst>
        </pc:spChg>
        <pc:spChg chg="del">
          <ac:chgData name="Asher Curtis" userId="494c4f5b-6d11-415a-9d9e-829c1135aa91" providerId="ADAL" clId="{FDEDEEF3-7275-4161-A24C-7071BE30F9A7}" dt="2026-04-09T22:58:53.219" v="5450" actId="700"/>
          <ac:spMkLst>
            <pc:docMk/>
            <pc:sldMk cId="2111741055" sldId="966"/>
            <ac:spMk id="3" creationId="{13D615B2-23B2-8585-CF50-E781E0D19641}"/>
          </ac:spMkLst>
        </pc:spChg>
        <pc:spChg chg="del">
          <ac:chgData name="Asher Curtis" userId="494c4f5b-6d11-415a-9d9e-829c1135aa91" providerId="ADAL" clId="{FDEDEEF3-7275-4161-A24C-7071BE30F9A7}" dt="2026-04-09T22:58:53.219" v="5450" actId="700"/>
          <ac:spMkLst>
            <pc:docMk/>
            <pc:sldMk cId="2111741055" sldId="966"/>
            <ac:spMk id="4" creationId="{A2A0EF92-0B0C-DD13-25C1-FF6F1220579A}"/>
          </ac:spMkLst>
        </pc:spChg>
        <pc:picChg chg="add mod">
          <ac:chgData name="Asher Curtis" userId="494c4f5b-6d11-415a-9d9e-829c1135aa91" providerId="ADAL" clId="{FDEDEEF3-7275-4161-A24C-7071BE30F9A7}" dt="2026-04-09T23:00:53.284" v="5456" actId="1076"/>
          <ac:picMkLst>
            <pc:docMk/>
            <pc:sldMk cId="2111741055" sldId="966"/>
            <ac:picMk id="6" creationId="{3893B155-BBB6-DE15-F494-57FAE86C67BB}"/>
          </ac:picMkLst>
        </pc:picChg>
        <pc:picChg chg="add mod">
          <ac:chgData name="Asher Curtis" userId="494c4f5b-6d11-415a-9d9e-829c1135aa91" providerId="ADAL" clId="{FDEDEEF3-7275-4161-A24C-7071BE30F9A7}" dt="2026-04-09T23:01:14.098" v="5458" actId="1076"/>
          <ac:picMkLst>
            <pc:docMk/>
            <pc:sldMk cId="2111741055" sldId="966"/>
            <ac:picMk id="8" creationId="{AB71BA89-A85A-6E47-3E5C-2ABEA615698C}"/>
          </ac:picMkLst>
        </pc:picChg>
      </pc:sldChg>
      <pc:sldChg chg="addSp new mod">
        <pc:chgData name="Asher Curtis" userId="494c4f5b-6d11-415a-9d9e-829c1135aa91" providerId="ADAL" clId="{FDEDEEF3-7275-4161-A24C-7071BE30F9A7}" dt="2026-04-09T23:02:09.589" v="5466" actId="22"/>
        <pc:sldMkLst>
          <pc:docMk/>
          <pc:sldMk cId="3600234244" sldId="967"/>
        </pc:sldMkLst>
        <pc:picChg chg="add">
          <ac:chgData name="Asher Curtis" userId="494c4f5b-6d11-415a-9d9e-829c1135aa91" providerId="ADAL" clId="{FDEDEEF3-7275-4161-A24C-7071BE30F9A7}" dt="2026-04-09T23:02:09.589" v="5466" actId="22"/>
          <ac:picMkLst>
            <pc:docMk/>
            <pc:sldMk cId="3600234244" sldId="967"/>
            <ac:picMk id="3" creationId="{3CEA1EF9-09D5-7FB5-463E-D920DB7E54AB}"/>
          </ac:picMkLst>
        </pc:picChg>
      </pc:sldChg>
      <pc:sldChg chg="modSp new mod">
        <pc:chgData name="Asher Curtis" userId="494c4f5b-6d11-415a-9d9e-829c1135aa91" providerId="ADAL" clId="{FDEDEEF3-7275-4161-A24C-7071BE30F9A7}" dt="2026-04-09T23:26:41.874" v="5774" actId="20577"/>
        <pc:sldMkLst>
          <pc:docMk/>
          <pc:sldMk cId="2497397760" sldId="968"/>
        </pc:sldMkLst>
        <pc:spChg chg="mod">
          <ac:chgData name="Asher Curtis" userId="494c4f5b-6d11-415a-9d9e-829c1135aa91" providerId="ADAL" clId="{FDEDEEF3-7275-4161-A24C-7071BE30F9A7}" dt="2026-04-09T23:23:00.996" v="5502" actId="20577"/>
          <ac:spMkLst>
            <pc:docMk/>
            <pc:sldMk cId="2497397760" sldId="968"/>
            <ac:spMk id="2" creationId="{1E3C5D30-8610-E8D8-7B0E-49276C5B41EE}"/>
          </ac:spMkLst>
        </pc:spChg>
        <pc:spChg chg="mod">
          <ac:chgData name="Asher Curtis" userId="494c4f5b-6d11-415a-9d9e-829c1135aa91" providerId="ADAL" clId="{FDEDEEF3-7275-4161-A24C-7071BE30F9A7}" dt="2026-04-09T23:26:41.874" v="5774" actId="20577"/>
          <ac:spMkLst>
            <pc:docMk/>
            <pc:sldMk cId="2497397760" sldId="968"/>
            <ac:spMk id="3" creationId="{D413A901-47B6-F0A4-0C77-E51FA9D576F7}"/>
          </ac:spMkLst>
        </pc:spChg>
      </pc:sldChg>
      <pc:sldChg chg="add">
        <pc:chgData name="Asher Curtis" userId="494c4f5b-6d11-415a-9d9e-829c1135aa91" providerId="ADAL" clId="{FDEDEEF3-7275-4161-A24C-7071BE30F9A7}" dt="2026-04-09T23:30:52.019" v="5775"/>
        <pc:sldMkLst>
          <pc:docMk/>
          <pc:sldMk cId="4280008181" sldId="969"/>
        </pc:sldMkLst>
      </pc:sldChg>
      <pc:sldChg chg="addSp delSp modSp new mod">
        <pc:chgData name="Asher Curtis" userId="494c4f5b-6d11-415a-9d9e-829c1135aa91" providerId="ADAL" clId="{FDEDEEF3-7275-4161-A24C-7071BE30F9A7}" dt="2026-04-09T23:45:23.979" v="5981"/>
        <pc:sldMkLst>
          <pc:docMk/>
          <pc:sldMk cId="2068253703" sldId="970"/>
        </pc:sldMkLst>
        <pc:spChg chg="add mod">
          <ac:chgData name="Asher Curtis" userId="494c4f5b-6d11-415a-9d9e-829c1135aa91" providerId="ADAL" clId="{FDEDEEF3-7275-4161-A24C-7071BE30F9A7}" dt="2026-04-09T23:44:18.639" v="5853" actId="20577"/>
          <ac:spMkLst>
            <pc:docMk/>
            <pc:sldMk cId="2068253703" sldId="970"/>
            <ac:spMk id="6" creationId="{13BAFAD6-12BA-3B24-A2BE-9D6BAD611990}"/>
          </ac:spMkLst>
        </pc:spChg>
        <pc:spChg chg="add mod">
          <ac:chgData name="Asher Curtis" userId="494c4f5b-6d11-415a-9d9e-829c1135aa91" providerId="ADAL" clId="{FDEDEEF3-7275-4161-A24C-7071BE30F9A7}" dt="2026-04-09T23:42:52.326" v="5812" actId="1582"/>
          <ac:spMkLst>
            <pc:docMk/>
            <pc:sldMk cId="2068253703" sldId="970"/>
            <ac:spMk id="10" creationId="{CB364992-8667-2A1D-6751-FDE199A7F777}"/>
          </ac:spMkLst>
        </pc:spChg>
        <pc:spChg chg="add del mod">
          <ac:chgData name="Asher Curtis" userId="494c4f5b-6d11-415a-9d9e-829c1135aa91" providerId="ADAL" clId="{FDEDEEF3-7275-4161-A24C-7071BE30F9A7}" dt="2026-04-09T23:45:23.979" v="5981"/>
          <ac:spMkLst>
            <pc:docMk/>
            <pc:sldMk cId="2068253703" sldId="970"/>
            <ac:spMk id="11" creationId="{F3AAD7B1-5BBD-277C-1778-9C27417A45F3}"/>
          </ac:spMkLst>
        </pc:spChg>
        <pc:spChg chg="add mod">
          <ac:chgData name="Asher Curtis" userId="494c4f5b-6d11-415a-9d9e-829c1135aa91" providerId="ADAL" clId="{FDEDEEF3-7275-4161-A24C-7071BE30F9A7}" dt="2026-04-09T23:45:18.006" v="5979" actId="20577"/>
          <ac:spMkLst>
            <pc:docMk/>
            <pc:sldMk cId="2068253703" sldId="970"/>
            <ac:spMk id="12" creationId="{DA9AD254-041E-0872-1AAE-BE7E12251456}"/>
          </ac:spMkLst>
        </pc:spChg>
        <pc:spChg chg="add mod">
          <ac:chgData name="Asher Curtis" userId="494c4f5b-6d11-415a-9d9e-829c1135aa91" providerId="ADAL" clId="{FDEDEEF3-7275-4161-A24C-7071BE30F9A7}" dt="2026-04-09T23:44:13.216" v="5851" actId="208"/>
          <ac:spMkLst>
            <pc:docMk/>
            <pc:sldMk cId="2068253703" sldId="970"/>
            <ac:spMk id="13" creationId="{B7515287-ADA8-B8DF-FC84-5FBC2CA46E10}"/>
          </ac:spMkLst>
        </pc:spChg>
        <pc:picChg chg="add mod">
          <ac:chgData name="Asher Curtis" userId="494c4f5b-6d11-415a-9d9e-829c1135aa91" providerId="ADAL" clId="{FDEDEEF3-7275-4161-A24C-7071BE30F9A7}" dt="2026-04-09T23:40:48.159" v="5781" actId="14100"/>
          <ac:picMkLst>
            <pc:docMk/>
            <pc:sldMk cId="2068253703" sldId="970"/>
            <ac:picMk id="3" creationId="{B5CC5BC9-5E4C-558F-978E-19FE1F4B53DF}"/>
          </ac:picMkLst>
        </pc:picChg>
        <pc:picChg chg="add mod ord">
          <ac:chgData name="Asher Curtis" userId="494c4f5b-6d11-415a-9d9e-829c1135aa91" providerId="ADAL" clId="{FDEDEEF3-7275-4161-A24C-7071BE30F9A7}" dt="2026-04-09T23:43:27.090" v="5841" actId="171"/>
          <ac:picMkLst>
            <pc:docMk/>
            <pc:sldMk cId="2068253703" sldId="970"/>
            <ac:picMk id="9" creationId="{C4BBE49E-394C-29DE-1A17-F0247CDC3CCE}"/>
          </ac:picMkLst>
        </pc:picChg>
        <pc:cxnChg chg="add mod">
          <ac:chgData name="Asher Curtis" userId="494c4f5b-6d11-415a-9d9e-829c1135aa91" providerId="ADAL" clId="{FDEDEEF3-7275-4161-A24C-7071BE30F9A7}" dt="2026-04-09T23:44:18.639" v="5853" actId="20577"/>
          <ac:cxnSpMkLst>
            <pc:docMk/>
            <pc:sldMk cId="2068253703" sldId="970"/>
            <ac:cxnSpMk id="5" creationId="{372266BF-DA5F-96C6-E6BB-1CBCC1EBF7FD}"/>
          </ac:cxnSpMkLst>
        </pc:cxnChg>
      </pc:sldChg>
      <pc:sldChg chg="modSp add mod ord">
        <pc:chgData name="Asher Curtis" userId="494c4f5b-6d11-415a-9d9e-829c1135aa91" providerId="ADAL" clId="{FDEDEEF3-7275-4161-A24C-7071BE30F9A7}" dt="2026-04-09T23:46:21.904" v="5985" actId="108"/>
        <pc:sldMkLst>
          <pc:docMk/>
          <pc:sldMk cId="4199867621" sldId="971"/>
        </pc:sldMkLst>
        <pc:spChg chg="mod">
          <ac:chgData name="Asher Curtis" userId="494c4f5b-6d11-415a-9d9e-829c1135aa91" providerId="ADAL" clId="{FDEDEEF3-7275-4161-A24C-7071BE30F9A7}" dt="2026-04-09T23:46:21.904" v="5985" actId="108"/>
          <ac:spMkLst>
            <pc:docMk/>
            <pc:sldMk cId="4199867621" sldId="971"/>
            <ac:spMk id="4" creationId="{E5E5A7D0-A7AF-135F-9578-12904D1670F4}"/>
          </ac:spMkLst>
        </pc:spChg>
      </pc:sldChg>
      <pc:sldChg chg="modSp new mod">
        <pc:chgData name="Asher Curtis" userId="494c4f5b-6d11-415a-9d9e-829c1135aa91" providerId="ADAL" clId="{FDEDEEF3-7275-4161-A24C-7071BE30F9A7}" dt="2026-04-09T23:48:20.306" v="6137" actId="20577"/>
        <pc:sldMkLst>
          <pc:docMk/>
          <pc:sldMk cId="4000042692" sldId="972"/>
        </pc:sldMkLst>
        <pc:spChg chg="mod">
          <ac:chgData name="Asher Curtis" userId="494c4f5b-6d11-415a-9d9e-829c1135aa91" providerId="ADAL" clId="{FDEDEEF3-7275-4161-A24C-7071BE30F9A7}" dt="2026-04-09T23:46:51.829" v="6010" actId="20577"/>
          <ac:spMkLst>
            <pc:docMk/>
            <pc:sldMk cId="4000042692" sldId="972"/>
            <ac:spMk id="2" creationId="{3CA3A9FB-E935-60CA-82A0-676127471509}"/>
          </ac:spMkLst>
        </pc:spChg>
        <pc:spChg chg="mod">
          <ac:chgData name="Asher Curtis" userId="494c4f5b-6d11-415a-9d9e-829c1135aa91" providerId="ADAL" clId="{FDEDEEF3-7275-4161-A24C-7071BE30F9A7}" dt="2026-04-09T23:48:20.306" v="6137" actId="20577"/>
          <ac:spMkLst>
            <pc:docMk/>
            <pc:sldMk cId="4000042692" sldId="972"/>
            <ac:spMk id="3" creationId="{C0A52383-6B67-BBF3-E6D4-26D92FB5A8F1}"/>
          </ac:spMkLst>
        </pc:spChg>
      </pc:sldChg>
      <pc:sldChg chg="add ord">
        <pc:chgData name="Asher Curtis" userId="494c4f5b-6d11-415a-9d9e-829c1135aa91" providerId="ADAL" clId="{FDEDEEF3-7275-4161-A24C-7071BE30F9A7}" dt="2026-04-09T23:48:31.795" v="6140"/>
        <pc:sldMkLst>
          <pc:docMk/>
          <pc:sldMk cId="939063269" sldId="9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4/9/2026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‹#›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65FA5-A28C-9319-53AB-9836C7E8B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EA1415-7025-774C-BDAE-60370504C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CAF99-9853-42F2-BC18-2205D62F3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A8EFE-D61E-1AAA-9C9E-53363462A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A9F16-8711-ABF1-E930-A534221F8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ABA9D-E29C-69E4-02C9-34FC68058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A8C24-9EBA-99ED-C56B-9BBD2E8AA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9C4DD-AD47-771E-1878-D5F108B08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42361-B4AF-E323-06CD-54A94606E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5181E2-9C34-0C67-3F3D-B3194FF1E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C495C7-E749-1026-059A-3E8314454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A7355-2E2A-BCB5-F4B6-A08CD5DC0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20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C6B71-366F-9AB8-1462-81EC80C49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D2AA3-A7CA-2B99-5F82-346EEE802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516FB-D918-9BCC-8FDC-9B792A3CA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AC108-41BC-B43D-5318-9AB08C437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9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7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4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2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E80D-5AA2-07FA-A0EB-646B0947A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48EE84-EA20-EBE9-0756-6F17F6CAB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589BB-0E48-C79C-07B8-DBA01623E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D9AC7-DE9E-F6E3-DBA6-11D920EDE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65FF7-FE65-2BE6-86D1-300885725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C4161-160E-E3E8-624F-532B1EF71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CD222-2838-73FD-365B-81F9B729D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33DDE-6979-083C-6171-1FCBDE498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2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5E7C2-2941-D615-CDF5-54AF14F3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8E2B0-3FED-B8F7-BD3B-67D2993CB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CFCDA-B0F4-1C83-0AB5-5B371DFE8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C9C59-ED2A-4170-DFF6-67090A1E2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Acronyms: E&amp;P is earnings and profit, FX is foreign exchange, in this case add backs are in the CY Taxes Data and include many different categories such as: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E2227-D8CC-11CE-4EE7-EC2DE166C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5C6C0-4460-7D2C-8FD8-117251D5A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4DFE2-7D59-F636-832B-D879E0305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E9359-E9E1-E6C3-148F-310B1FA7B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9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 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D2F92D-2232-B825-2B2D-AC671306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CFC0D3D-31F1-39A9-7186-66397F258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4" name="Picture 3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972C56C5-2F0E-B13F-6B45-D0F73E9B1AB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860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445" y="406036"/>
            <a:ext cx="8186406" cy="369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492763-7F70-C5FA-0820-3577947AC9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696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66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F63A1E-80AC-873A-7B08-C7265BB596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696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324E9C-60EB-28A4-B685-42B2774AEF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695" y="297008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FEE20B9-CD1F-8C9B-BEA0-B9D319CCC2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7547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8CB4E0-D660-D5F2-909F-028F7EFFC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30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DAFFA5-C05C-EA69-DBA3-676A18E8CE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97547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D09874F-B2CF-BD5A-EE3E-7444C4E16C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3095" y="2966044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947999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C5F2F5B-6F0D-D207-EBEE-C1FD4E77D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730" y="4367181"/>
            <a:ext cx="1222603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B892A-4F81-3DE8-DAB9-C9ACD1E4B2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8000" y="0"/>
            <a:ext cx="7366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ed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6B5C0D-562C-B668-B0FD-B003E2FB7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A43680B-0C4E-035C-8289-47EE40A3E9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9445" y="1089739"/>
            <a:ext cx="7061200" cy="1436291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lvl="0"/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242508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Purpl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5B1E3909-C49C-88C9-7739-53611D8906B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896C50C3-4866-1537-1649-67A0A4D5C7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63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5500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itable Imag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D98F01-CF66-FB1D-080E-A5DC501E8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8151113" cy="160547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Insert Picture TO ADD BACKGROUND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1B67E1-136D-93A1-515C-30F74BCF4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EDC79F-91AA-B3FB-6403-6121F91C5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977" y="0"/>
            <a:ext cx="9144000" cy="514349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EB21C709-91F3-6CAF-A8BD-E48E13397E4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17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7EADFC-8076-BBF7-0C18-A21C6E2C1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C3B490-F950-1939-70F3-B371859507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7E2379E8-F2CC-8B81-C601-399651B1C1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AAD930-ED54-664A-1E97-0233B4FA4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tx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5B9D8E-3EB1-968E-7670-B7DB44AABE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tx2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Black text on a gold background of a logo reading Foster School of Business, University of Washington">
            <a:extLst>
              <a:ext uri="{FF2B5EF4-FFF2-40B4-BE49-F238E27FC236}">
                <a16:creationId xmlns:a16="http://schemas.microsoft.com/office/drawing/2014/main" id="{FC35D0AB-3D5D-25E5-AA78-FD3B13ACFBF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4" y="4159567"/>
            <a:ext cx="1314904" cy="6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2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oster Purpl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A4939C-77CE-3DA1-0128-ADAAB515A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F57B08-8C4A-3347-B462-B99823F58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9F5EA4AC-71C6-D854-3BA5-146AD76AEF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5" y="1083527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1701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660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2388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- Edit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D6B2EAA1-56C8-BE7C-EE51-68C128950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446" y="406036"/>
            <a:ext cx="487302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C6CCC-8AA2-B4C9-2718-27DD013B16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78475" y="0"/>
            <a:ext cx="3565525" cy="5143500"/>
          </a:xfrm>
          <a:noFill/>
        </p:spPr>
        <p:txBody>
          <a:bodyPr wrap="square" lIns="0" tIns="0" rIns="0" bIns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0BF171-C36A-97F6-13E8-1D538C262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430" y="1085336"/>
            <a:ext cx="4872038" cy="208448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9445" y="406036"/>
            <a:ext cx="6134555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9445" y="928079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DCE893-6A75-F770-3EBA-345A9472F0A7}"/>
              </a:ext>
            </a:extLst>
          </p:cNvPr>
          <p:cNvSpPr txBox="1"/>
          <p:nvPr userDrawn="1"/>
        </p:nvSpPr>
        <p:spPr>
          <a:xfrm>
            <a:off x="285895" y="4807183"/>
            <a:ext cx="32062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spc="2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Uni Sans Regular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FOSTER SCHOOL OF BUSINESS, UNIVERSITY OF WASHINGTON</a:t>
            </a:r>
            <a:endParaRPr lang="en-US" sz="1600" b="0" i="0" spc="20" baseline="0" dirty="0">
              <a:solidFill>
                <a:schemeClr val="tx1">
                  <a:lumMod val="65000"/>
                  <a:lumOff val="35000"/>
                </a:schemeClr>
              </a:solidFill>
              <a:latin typeface="Uni Sans Regular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B5DED1-6392-63AA-0761-1325CD3A98B5}"/>
              </a:ext>
            </a:extLst>
          </p:cNvPr>
          <p:cNvSpPr txBox="1"/>
          <p:nvPr userDrawn="1"/>
        </p:nvSpPr>
        <p:spPr>
          <a:xfrm>
            <a:off x="6182426" y="4807183"/>
            <a:ext cx="25705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 Normal Medium" panose="02000000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foster.uw.edu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  <a:latin typeface="Encode Sans Normal Medium" panose="02000000000000000000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715F98-A0BC-AA2E-45A5-62072B08C576}"/>
              </a:ext>
            </a:extLst>
          </p:cNvPr>
          <p:cNvCxnSpPr>
            <a:cxnSpLocks/>
          </p:cNvCxnSpPr>
          <p:nvPr userDrawn="1"/>
        </p:nvCxnSpPr>
        <p:spPr>
          <a:xfrm>
            <a:off x="391886" y="4737463"/>
            <a:ext cx="8282669" cy="0"/>
          </a:xfrm>
          <a:prstGeom prst="line">
            <a:avLst/>
          </a:prstGeom>
          <a:ln>
            <a:solidFill>
              <a:srgbClr val="C09F29">
                <a:alpha val="34419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49" r:id="rId3"/>
    <p:sldLayoutId id="2147483663" r:id="rId4"/>
    <p:sldLayoutId id="2147483668" r:id="rId5"/>
    <p:sldLayoutId id="2147483669" r:id="rId6"/>
    <p:sldLayoutId id="2147483675" r:id="rId7"/>
    <p:sldLayoutId id="2147483676" r:id="rId8"/>
    <p:sldLayoutId id="2147483650" r:id="rId9"/>
    <p:sldLayoutId id="2147483665" r:id="rId10"/>
    <p:sldLayoutId id="2147483653" r:id="rId11"/>
    <p:sldLayoutId id="2147483671" r:id="rId12"/>
    <p:sldLayoutId id="2147483662" r:id="rId13"/>
    <p:sldLayoutId id="2147483667" r:id="rId14"/>
    <p:sldLayoutId id="2147483677" r:id="rId15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i="0" kern="1200">
          <a:solidFill>
            <a:schemeClr val="tx2"/>
          </a:solidFill>
          <a:latin typeface="Encode Sans Normal ExtraBold" panose="02000000000000000000" pitchFamily="2" charset="77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None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5938" indent="-174625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5663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1875" indent="-17621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6B0663-EF24-1647-73F5-01EDE88C8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79957"/>
            <a:ext cx="7762875" cy="452688"/>
          </a:xfrm>
        </p:spPr>
        <p:txBody>
          <a:bodyPr/>
          <a:lstStyle/>
          <a:p>
            <a:r>
              <a:rPr lang="en-US" spc="0" dirty="0" err="1">
                <a:solidFill>
                  <a:schemeClr val="bg2">
                    <a:lumMod val="90000"/>
                  </a:schemeClr>
                </a:solidFill>
              </a:rPr>
              <a:t>Acctg</a:t>
            </a:r>
            <a:r>
              <a:rPr lang="en-US" spc="0" dirty="0">
                <a:solidFill>
                  <a:schemeClr val="bg2">
                    <a:lumMod val="90000"/>
                  </a:schemeClr>
                </a:solidFill>
              </a:rPr>
              <a:t> &amp; Fin | BUS AN 500 | Class 02</a:t>
            </a:r>
          </a:p>
          <a:p>
            <a:r>
              <a:rPr lang="en-US" dirty="0"/>
              <a:t>Spring </a:t>
            </a:r>
            <a:r>
              <a:rPr lang="en-US" dirty="0" err="1"/>
              <a:t>Qtr</a:t>
            </a:r>
            <a:r>
              <a:rPr lang="en-US" dirty="0"/>
              <a:t>   | 2026</a:t>
            </a:r>
            <a:endParaRPr lang="en-US" spc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A986F-1CE3-AE6A-F426-F9525E8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140965"/>
            <a:ext cx="8095065" cy="1938992"/>
          </a:xfrm>
        </p:spPr>
        <p:txBody>
          <a:bodyPr anchor="t"/>
          <a:lstStyle/>
          <a:p>
            <a:r>
              <a:rPr lang="en-US" sz="4400" dirty="0"/>
              <a:t>Data Analytics Workflows in Accounting &amp; Finance</a:t>
            </a:r>
          </a:p>
        </p:txBody>
      </p:sp>
    </p:spTree>
    <p:extLst>
      <p:ext uri="{BB962C8B-B14F-4D97-AF65-F5344CB8AC3E}">
        <p14:creationId xmlns:p14="http://schemas.microsoft.com/office/powerpoint/2010/main" val="153964264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F3440-621A-4B17-6EFB-4DF2A74F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43"/>
            <a:ext cx="9144000" cy="3918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F49BF5-6E7C-BA86-5064-5A5E0083DB5E}"/>
              </a:ext>
            </a:extLst>
          </p:cNvPr>
          <p:cNvSpPr/>
          <p:nvPr/>
        </p:nvSpPr>
        <p:spPr>
          <a:xfrm>
            <a:off x="96762" y="2075543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8BCE1E-83AC-D68B-9C8F-83C2FCDCD151}"/>
              </a:ext>
            </a:extLst>
          </p:cNvPr>
          <p:cNvSpPr/>
          <p:nvPr/>
        </p:nvSpPr>
        <p:spPr>
          <a:xfrm>
            <a:off x="41124" y="2832694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20DA04-E63B-DCD4-9369-38F4B6E98D0D}"/>
              </a:ext>
            </a:extLst>
          </p:cNvPr>
          <p:cNvSpPr/>
          <p:nvPr/>
        </p:nvSpPr>
        <p:spPr>
          <a:xfrm>
            <a:off x="498324" y="3355209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952572-7C12-49D9-2CA9-8D5004ADF34B}"/>
              </a:ext>
            </a:extLst>
          </p:cNvPr>
          <p:cNvSpPr/>
          <p:nvPr/>
        </p:nvSpPr>
        <p:spPr>
          <a:xfrm>
            <a:off x="457200" y="3926104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7451C8-18CD-04F5-3C57-6CC011950A65}"/>
              </a:ext>
            </a:extLst>
          </p:cNvPr>
          <p:cNvSpPr/>
          <p:nvPr/>
        </p:nvSpPr>
        <p:spPr>
          <a:xfrm>
            <a:off x="5648477" y="1303867"/>
            <a:ext cx="416076" cy="54670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CF258A-35D6-AAA4-246F-3EA24427105F}"/>
              </a:ext>
            </a:extLst>
          </p:cNvPr>
          <p:cNvSpPr/>
          <p:nvPr/>
        </p:nvSpPr>
        <p:spPr>
          <a:xfrm>
            <a:off x="8599739" y="2392241"/>
            <a:ext cx="416076" cy="54670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69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962FF-4E27-372C-6A1E-DE5E2E53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Accounting For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7D4B-E553-4D49-83DF-F8AA8F99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827888" cy="2084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Accounting measures of tax expense typically do not equal the taxes paid in cash by a firm, the “Book-Tax Differences.”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Companies keep separate sets of financial records for financial reporting and for tax.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much of their profit (net income) does a company pay in tax?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500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A60F9-5239-C53F-0DAD-46289E5AE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16" y="747458"/>
            <a:ext cx="7116168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106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72CCD-B14F-B738-5A6D-1F2F2901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16" y="165523"/>
            <a:ext cx="6512989" cy="40892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E45710-94E4-8AB4-87E8-8C9DBDC31BA8}"/>
              </a:ext>
            </a:extLst>
          </p:cNvPr>
          <p:cNvCxnSpPr/>
          <p:nvPr/>
        </p:nvCxnSpPr>
        <p:spPr>
          <a:xfrm>
            <a:off x="941356" y="514220"/>
            <a:ext cx="606213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54FB69-3C5F-FB67-D89A-66F4B1C66DBB}"/>
              </a:ext>
            </a:extLst>
          </p:cNvPr>
          <p:cNvSpPr txBox="1"/>
          <p:nvPr/>
        </p:nvSpPr>
        <p:spPr>
          <a:xfrm>
            <a:off x="7003489" y="344943"/>
            <a:ext cx="1917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Statutory Tax Rate</a:t>
            </a:r>
            <a:endParaRPr lang="en-US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35EEC-4541-4541-8501-65D1E85E791A}"/>
              </a:ext>
            </a:extLst>
          </p:cNvPr>
          <p:cNvSpPr txBox="1"/>
          <p:nvPr/>
        </p:nvSpPr>
        <p:spPr>
          <a:xfrm>
            <a:off x="4500205" y="442403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Scott D. Dyreng, Michelle Hanlon, Edward L. Maydew, Jacob R. Thornock, Changes in corporate effective tax rates over the past 25 years, Journal of Financial Economics, 2017.</a:t>
            </a:r>
          </a:p>
        </p:txBody>
      </p:sp>
    </p:spTree>
    <p:extLst>
      <p:ext uri="{BB962C8B-B14F-4D97-AF65-F5344CB8AC3E}">
        <p14:creationId xmlns:p14="http://schemas.microsoft.com/office/powerpoint/2010/main" val="22862730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C293C-78DF-750E-7D33-310B89D8E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3" y="0"/>
            <a:ext cx="6797280" cy="4580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751E48-04DE-CB0E-D2D8-C8E6A061493D}"/>
              </a:ext>
            </a:extLst>
          </p:cNvPr>
          <p:cNvSpPr txBox="1"/>
          <p:nvPr/>
        </p:nvSpPr>
        <p:spPr>
          <a:xfrm>
            <a:off x="4500205" y="442403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Scott D. Dyreng, Michelle Hanlon, Edward L. Maydew, Jacob R. Thornock, Changes in corporate effective tax rates over the past 25 years, Journal of Financial Economics, 2017.</a:t>
            </a:r>
          </a:p>
        </p:txBody>
      </p:sp>
    </p:spTree>
    <p:extLst>
      <p:ext uri="{BB962C8B-B14F-4D97-AF65-F5344CB8AC3E}">
        <p14:creationId xmlns:p14="http://schemas.microsoft.com/office/powerpoint/2010/main" val="270785719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45BA-9CFD-77ED-6D40-7505BCFC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Book-Tax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BB08-CC92-0795-5B15-8F20CB26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424253" cy="369333"/>
          </a:xfrm>
        </p:spPr>
        <p:txBody>
          <a:bodyPr/>
          <a:lstStyle/>
          <a:p>
            <a:r>
              <a:rPr lang="en-US" dirty="0"/>
              <a:t>Book-Tax Differences = Permanent + Temporary Differences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C7C6E1-4501-7AF5-0676-D5C321540E1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394857" y="1407886"/>
            <a:ext cx="1020838" cy="928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68AC17-8CE6-E894-8926-F2050B03F04D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452533" y="1452860"/>
            <a:ext cx="528058" cy="883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B51AF2-2F6D-C91A-B85F-9DF875DA1760}"/>
              </a:ext>
            </a:extLst>
          </p:cNvPr>
          <p:cNvSpPr txBox="1"/>
          <p:nvPr/>
        </p:nvSpPr>
        <p:spPr>
          <a:xfrm>
            <a:off x="1205493" y="2336800"/>
            <a:ext cx="2378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e.g.,</a:t>
            </a:r>
          </a:p>
          <a:p>
            <a:r>
              <a:rPr lang="en-US" dirty="0">
                <a:latin typeface="+mn-lt"/>
              </a:rPr>
              <a:t>Fines and Penalties</a:t>
            </a:r>
          </a:p>
          <a:p>
            <a:r>
              <a:rPr lang="en-US" dirty="0">
                <a:latin typeface="+mn-lt"/>
              </a:rPr>
              <a:t>Non-Taxable Income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62948-E04A-6156-557D-4915440F2B5E}"/>
              </a:ext>
            </a:extLst>
          </p:cNvPr>
          <p:cNvSpPr txBox="1"/>
          <p:nvPr/>
        </p:nvSpPr>
        <p:spPr>
          <a:xfrm>
            <a:off x="4572000" y="2336800"/>
            <a:ext cx="2817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e.g., </a:t>
            </a:r>
          </a:p>
          <a:p>
            <a:r>
              <a:rPr lang="en-US" dirty="0">
                <a:latin typeface="+mn-lt"/>
              </a:rPr>
              <a:t>Depreciation differences</a:t>
            </a:r>
          </a:p>
          <a:p>
            <a:r>
              <a:rPr lang="en-US" dirty="0">
                <a:latin typeface="+mn-lt"/>
              </a:rPr>
              <a:t>Deferred compensation</a:t>
            </a:r>
          </a:p>
        </p:txBody>
      </p:sp>
    </p:spTree>
    <p:extLst>
      <p:ext uri="{BB962C8B-B14F-4D97-AF65-F5344CB8AC3E}">
        <p14:creationId xmlns:p14="http://schemas.microsoft.com/office/powerpoint/2010/main" val="42533431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569B-D7F5-B01F-0A9C-658BCD89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EC37-AB46-2E20-06B2-53315E82D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721450" cy="2084481"/>
          </a:xfrm>
        </p:spPr>
        <p:txBody>
          <a:bodyPr/>
          <a:lstStyle/>
          <a:p>
            <a:r>
              <a:rPr lang="en-US" dirty="0"/>
              <a:t>Accounting uses Depreciation to allocate the cost of an asset over its useful life.</a:t>
            </a:r>
          </a:p>
          <a:p>
            <a:endParaRPr lang="en-US" dirty="0"/>
          </a:p>
          <a:p>
            <a:r>
              <a:rPr lang="en-US" dirty="0"/>
              <a:t>E.g., A building might be expected to last 40 years in service, but a computer may only last 5. </a:t>
            </a:r>
          </a:p>
          <a:p>
            <a:endParaRPr lang="en-US" dirty="0"/>
          </a:p>
          <a:p>
            <a:r>
              <a:rPr lang="en-US" dirty="0"/>
              <a:t>A common way to allocate the cost is to divide the cost over the useful life of the asset. </a:t>
            </a:r>
          </a:p>
        </p:txBody>
      </p:sp>
    </p:spTree>
    <p:extLst>
      <p:ext uri="{BB962C8B-B14F-4D97-AF65-F5344CB8AC3E}">
        <p14:creationId xmlns:p14="http://schemas.microsoft.com/office/powerpoint/2010/main" val="1301485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AC86-0E7B-208D-2222-FE1FB9C3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depreciation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3058-260C-937C-F3B9-F0C5D9E0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905298" cy="2084481"/>
          </a:xfrm>
        </p:spPr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July 1st 2025: Company purchases a computer for $1800. The useful life is estimated at 5 years / 60 months: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Depreciation = $1800/60 = $30 / month.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6985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D335-CC4D-C021-E92B-B9937591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Depreciation 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D41392-C5B9-ABAD-A5F8-C73FF7573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808933"/>
              </p:ext>
            </p:extLst>
          </p:nvPr>
        </p:nvGraphicFramePr>
        <p:xfrm>
          <a:off x="469899" y="1084263"/>
          <a:ext cx="819512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782">
                  <a:extLst>
                    <a:ext uri="{9D8B030D-6E8A-4147-A177-3AD203B41FA5}">
                      <a16:colId xmlns:a16="http://schemas.microsoft.com/office/drawing/2014/main" val="4173245022"/>
                    </a:ext>
                  </a:extLst>
                </a:gridCol>
                <a:gridCol w="2048782">
                  <a:extLst>
                    <a:ext uri="{9D8B030D-6E8A-4147-A177-3AD203B41FA5}">
                      <a16:colId xmlns:a16="http://schemas.microsoft.com/office/drawing/2014/main" val="709901478"/>
                    </a:ext>
                  </a:extLst>
                </a:gridCol>
                <a:gridCol w="2048782">
                  <a:extLst>
                    <a:ext uri="{9D8B030D-6E8A-4147-A177-3AD203B41FA5}">
                      <a16:colId xmlns:a16="http://schemas.microsoft.com/office/drawing/2014/main" val="1969074345"/>
                    </a:ext>
                  </a:extLst>
                </a:gridCol>
                <a:gridCol w="2048782">
                  <a:extLst>
                    <a:ext uri="{9D8B030D-6E8A-4147-A177-3AD203B41FA5}">
                      <a16:colId xmlns:a16="http://schemas.microsoft.com/office/drawing/2014/main" val="2155048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Fiscal Year 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Depreciation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Running Balance*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5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Asset in use for six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9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Annual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051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97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028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32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Fully depreciated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5624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941A5C-F967-83B8-805A-E6944C3DF3D3}"/>
              </a:ext>
            </a:extLst>
          </p:cNvPr>
          <p:cNvSpPr txBox="1"/>
          <p:nvPr/>
        </p:nvSpPr>
        <p:spPr>
          <a:xfrm>
            <a:off x="527352" y="4262362"/>
            <a:ext cx="813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* The running balance is a contra-asset called Accumulated Depreciation, a negative number to offset the asset’s original balance, typically reported on a net basis on the balance sheet.</a:t>
            </a:r>
          </a:p>
        </p:txBody>
      </p:sp>
    </p:spTree>
    <p:extLst>
      <p:ext uri="{BB962C8B-B14F-4D97-AF65-F5344CB8AC3E}">
        <p14:creationId xmlns:p14="http://schemas.microsoft.com/office/powerpoint/2010/main" val="229393138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05F7-5092-83B3-704B-A502E1EC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Tax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0CE5F-591A-1BBD-CA84-A6F1DB70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6" y="1083527"/>
            <a:ext cx="3805570" cy="2084481"/>
          </a:xfrm>
        </p:spPr>
        <p:txBody>
          <a:bodyPr/>
          <a:lstStyle/>
          <a:p>
            <a:r>
              <a:rPr lang="en-US" dirty="0"/>
              <a:t>IRS uses an accelerated method for tax deductions called:</a:t>
            </a:r>
          </a:p>
          <a:p>
            <a:r>
              <a:rPr lang="en-US" b="1" dirty="0"/>
              <a:t>MACRS = Modified Accelerated Cost Recovery System</a:t>
            </a:r>
            <a:endParaRPr lang="en-US" dirty="0"/>
          </a:p>
          <a:p>
            <a:endParaRPr lang="en-US" dirty="0"/>
          </a:p>
          <a:p>
            <a:r>
              <a:rPr lang="en-US" dirty="0"/>
              <a:t>IRS publication 946: Appendix 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2A8A9-2F22-8CE3-25B2-B2B7F982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549" y="590702"/>
            <a:ext cx="4848902" cy="4086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C88763-3543-85A4-42D5-E0B36017CCC3}"/>
              </a:ext>
            </a:extLst>
          </p:cNvPr>
          <p:cNvSpPr/>
          <p:nvPr/>
        </p:nvSpPr>
        <p:spPr>
          <a:xfrm>
            <a:off x="5660571" y="1181878"/>
            <a:ext cx="659364" cy="1212979"/>
          </a:xfrm>
          <a:prstGeom prst="rect">
            <a:avLst/>
          </a:prstGeom>
          <a:noFill/>
          <a:ln w="28575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52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DC0ED9-48FE-34EC-5ADA-355F4BC1D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5F9A17-21D2-BB20-F9BF-BAAE67C5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3D1FA-978D-54C1-2B87-4B1136B2B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430" y="1085336"/>
            <a:ext cx="4872038" cy="3003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Data Analytics Workflows</a:t>
            </a:r>
          </a:p>
          <a:p>
            <a:pPr marL="801688" lvl="1" indent="-285750"/>
            <a:r>
              <a:rPr lang="en-US" dirty="0">
                <a:latin typeface="+mn-lt"/>
              </a:rPr>
              <a:t>Overview &amp; Demo</a:t>
            </a:r>
          </a:p>
          <a:p>
            <a:pPr marL="801688" lvl="1" indent="-285750"/>
            <a:r>
              <a:rPr lang="en-US" dirty="0">
                <a:latin typeface="+mn-lt"/>
              </a:rPr>
              <a:t>Warm-up task and </a:t>
            </a:r>
            <a:r>
              <a:rPr lang="en-US" dirty="0" err="1">
                <a:latin typeface="+mn-lt"/>
              </a:rPr>
              <a:t>RegEx</a:t>
            </a:r>
            <a:endParaRPr lang="en-US" dirty="0">
              <a:latin typeface="+mn-lt"/>
            </a:endParaRPr>
          </a:p>
          <a:p>
            <a:pPr marL="801688" lvl="1" indent="-285750"/>
            <a:r>
              <a:rPr lang="en-US" dirty="0">
                <a:latin typeface="+mn-lt"/>
              </a:rPr>
              <a:t>Mapping a process to a workflow</a:t>
            </a:r>
          </a:p>
          <a:p>
            <a:pPr marL="801688" lvl="1" indent="-285750"/>
            <a:r>
              <a:rPr lang="en-US" dirty="0">
                <a:latin typeface="+mn-lt"/>
              </a:rPr>
              <a:t>Demo 2</a:t>
            </a:r>
          </a:p>
          <a:p>
            <a:pPr marL="801688" lvl="1" indent="-285750"/>
            <a:r>
              <a:rPr lang="en-US" dirty="0">
                <a:latin typeface="+mn-lt"/>
              </a:rPr>
              <a:t>Propose a workflow </a:t>
            </a:r>
          </a:p>
          <a:p>
            <a:pPr marL="801688" lvl="1" indent="-285750"/>
            <a:r>
              <a:rPr lang="en-US" dirty="0">
                <a:latin typeface="+mn-lt"/>
              </a:rPr>
              <a:t>Submission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5144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0C5E4-9CEF-C363-B1F5-B77E28D14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72B0-9536-1C96-B028-ACF302B9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Depreciation schedule (MACRS)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18EE2B-7AFE-E407-72BA-19C110D91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43229"/>
              </p:ext>
            </p:extLst>
          </p:nvPr>
        </p:nvGraphicFramePr>
        <p:xfrm>
          <a:off x="469899" y="1084263"/>
          <a:ext cx="819512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782">
                  <a:extLst>
                    <a:ext uri="{9D8B030D-6E8A-4147-A177-3AD203B41FA5}">
                      <a16:colId xmlns:a16="http://schemas.microsoft.com/office/drawing/2014/main" val="4173245022"/>
                    </a:ext>
                  </a:extLst>
                </a:gridCol>
                <a:gridCol w="2048782">
                  <a:extLst>
                    <a:ext uri="{9D8B030D-6E8A-4147-A177-3AD203B41FA5}">
                      <a16:colId xmlns:a16="http://schemas.microsoft.com/office/drawing/2014/main" val="709901478"/>
                    </a:ext>
                  </a:extLst>
                </a:gridCol>
                <a:gridCol w="2048782">
                  <a:extLst>
                    <a:ext uri="{9D8B030D-6E8A-4147-A177-3AD203B41FA5}">
                      <a16:colId xmlns:a16="http://schemas.microsoft.com/office/drawing/2014/main" val="1969074345"/>
                    </a:ext>
                  </a:extLst>
                </a:gridCol>
                <a:gridCol w="2048782">
                  <a:extLst>
                    <a:ext uri="{9D8B030D-6E8A-4147-A177-3AD203B41FA5}">
                      <a16:colId xmlns:a16="http://schemas.microsoft.com/office/drawing/2014/main" val="2155048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Fiscal Year 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Depreciation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Running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5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DDB*, Half-year convention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9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Accelerated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051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$345.60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$1281.60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Accelerated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97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$207.36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$1,488.96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Accelerated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028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$207.36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$1,696.32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Accelerated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32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$103.68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Fully depreciated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5624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CCBE11-4C6F-43CE-F39F-DE113A978239}"/>
              </a:ext>
            </a:extLst>
          </p:cNvPr>
          <p:cNvSpPr txBox="1"/>
          <p:nvPr/>
        </p:nvSpPr>
        <p:spPr>
          <a:xfrm>
            <a:off x="527352" y="4262362"/>
            <a:ext cx="813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** Double the declining balance, 2*(1/lifetime in yrs), for 5 yrs 2*1/5 = 40% * 1800 = 720.</a:t>
            </a:r>
          </a:p>
        </p:txBody>
      </p:sp>
    </p:spTree>
    <p:extLst>
      <p:ext uri="{BB962C8B-B14F-4D97-AF65-F5344CB8AC3E}">
        <p14:creationId xmlns:p14="http://schemas.microsoft.com/office/powerpoint/2010/main" val="228196079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A0C1A-774B-B8C6-B28F-B80395BD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45" y="406036"/>
            <a:ext cx="7150102" cy="369332"/>
          </a:xfrm>
        </p:spPr>
        <p:txBody>
          <a:bodyPr/>
          <a:lstStyle/>
          <a:p>
            <a:r>
              <a:rPr lang="en-US" dirty="0"/>
              <a:t>Tax-based useful lives, other 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B50304-36CA-0622-7049-37020AA6A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224939"/>
              </p:ext>
            </p:extLst>
          </p:nvPr>
        </p:nvGraphicFramePr>
        <p:xfrm>
          <a:off x="402165" y="2076073"/>
          <a:ext cx="8393493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831">
                  <a:extLst>
                    <a:ext uri="{9D8B030D-6E8A-4147-A177-3AD203B41FA5}">
                      <a16:colId xmlns:a16="http://schemas.microsoft.com/office/drawing/2014/main" val="266841187"/>
                    </a:ext>
                  </a:extLst>
                </a:gridCol>
                <a:gridCol w="2797831">
                  <a:extLst>
                    <a:ext uri="{9D8B030D-6E8A-4147-A177-3AD203B41FA5}">
                      <a16:colId xmlns:a16="http://schemas.microsoft.com/office/drawing/2014/main" val="3494794763"/>
                    </a:ext>
                  </a:extLst>
                </a:gridCol>
                <a:gridCol w="2797831">
                  <a:extLst>
                    <a:ext uri="{9D8B030D-6E8A-4147-A177-3AD203B41FA5}">
                      <a16:colId xmlns:a16="http://schemas.microsoft.com/office/drawing/2014/main" val="1657155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(around 5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(7-10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(15+ 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98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Equipment (5 yrs)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Machinery (7 yrs)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Land Improvements (15 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43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Cars (5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 Furniture (7 yrs)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Commercial Real Estate (39 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64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Computers (5 yrs)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Manufacturing Equipment (up to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Residential Rental Property (27.5 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3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59197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E7A4-B764-F3A3-C886-626348A5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Depreciation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AEF6-B775-1415-017E-EDCFC13AE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380710" cy="2084481"/>
          </a:xfrm>
        </p:spPr>
        <p:txBody>
          <a:bodyPr/>
          <a:lstStyle/>
          <a:p>
            <a:r>
              <a:rPr lang="en-US" dirty="0"/>
              <a:t>Bonus Depreciation Tax Regulations in the US grant a temporary tax shield to depreciable assets. </a:t>
            </a:r>
          </a:p>
          <a:p>
            <a:endParaRPr lang="en-US" dirty="0"/>
          </a:p>
          <a:p>
            <a:r>
              <a:rPr lang="en-US" dirty="0"/>
              <a:t>Historical examples:</a:t>
            </a:r>
          </a:p>
          <a:p>
            <a:r>
              <a:rPr lang="en-US" dirty="0"/>
              <a:t>2001–2004 (post 9/11 stimulus): up to 50% bonus depreciation</a:t>
            </a:r>
          </a:p>
          <a:p>
            <a:r>
              <a:rPr lang="en-US" dirty="0"/>
              <a:t>2008-2010 (financial crisis stimulus): 50%</a:t>
            </a:r>
          </a:p>
          <a:p>
            <a:r>
              <a:rPr lang="en-US" dirty="0"/>
              <a:t>2018-2022 (TCJA): 100% bonus deprecation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3265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1E67F-A21E-27D8-A084-8B5C9A21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38" b="4295"/>
          <a:stretch>
            <a:fillRect/>
          </a:stretch>
        </p:blipFill>
        <p:spPr>
          <a:xfrm>
            <a:off x="0" y="0"/>
            <a:ext cx="6686221" cy="3987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7E5BD8-F7C9-A866-BA94-510B45C16ECF}"/>
              </a:ext>
            </a:extLst>
          </p:cNvPr>
          <p:cNvSpPr txBox="1"/>
          <p:nvPr/>
        </p:nvSpPr>
        <p:spPr>
          <a:xfrm>
            <a:off x="4500205" y="442403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Scott D. Dyreng, Michelle Hanlon, Edward L. Maydew, Jacob R. Thornock, Changes in corporate effective tax rates over the past 25 years, Journal of Financial Economics, 2017.</a:t>
            </a:r>
          </a:p>
        </p:txBody>
      </p:sp>
    </p:spTree>
    <p:extLst>
      <p:ext uri="{BB962C8B-B14F-4D97-AF65-F5344CB8AC3E}">
        <p14:creationId xmlns:p14="http://schemas.microsoft.com/office/powerpoint/2010/main" val="9157798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B5141-247D-6470-411D-E84959116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46" y="0"/>
            <a:ext cx="8348107" cy="4236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B7F29-BCEC-F964-7BEB-48701B5ACECE}"/>
              </a:ext>
            </a:extLst>
          </p:cNvPr>
          <p:cNvSpPr txBox="1"/>
          <p:nvPr/>
        </p:nvSpPr>
        <p:spPr>
          <a:xfrm>
            <a:off x="4093028" y="4341567"/>
            <a:ext cx="5113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https://www.gao.gov/assets/gao-23-105384.pdf</a:t>
            </a:r>
          </a:p>
        </p:txBody>
      </p:sp>
    </p:spTree>
    <p:extLst>
      <p:ext uri="{BB962C8B-B14F-4D97-AF65-F5344CB8AC3E}">
        <p14:creationId xmlns:p14="http://schemas.microsoft.com/office/powerpoint/2010/main" val="177215624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C5BC9-5E4C-558F-978E-19FE1F4B5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652084" cy="513075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2266BF-DA5F-96C6-E6BB-1CBCC1EBF7FD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5047248" y="505326"/>
            <a:ext cx="2982817" cy="1058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4BBE49E-394C-29DE-1A17-F0247CDC3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784" y="2243164"/>
            <a:ext cx="9144000" cy="2900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BAFAD6-12BA-3B24-A2BE-9D6BAD611990}"/>
              </a:ext>
            </a:extLst>
          </p:cNvPr>
          <p:cNvSpPr txBox="1"/>
          <p:nvPr/>
        </p:nvSpPr>
        <p:spPr>
          <a:xfrm>
            <a:off x="7002379" y="1564105"/>
            <a:ext cx="2055371" cy="92333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9F29"/>
                </a:solidFill>
                <a:latin typeface="+mn-lt"/>
              </a:rPr>
              <a:t>datasets.io folder</a:t>
            </a:r>
          </a:p>
          <a:p>
            <a:r>
              <a:rPr lang="en-US" dirty="0" err="1">
                <a:solidFill>
                  <a:srgbClr val="C09F29"/>
                </a:solidFill>
                <a:latin typeface="+mn-lt"/>
              </a:rPr>
              <a:t>cmd</a:t>
            </a:r>
            <a:r>
              <a:rPr lang="en-US" dirty="0">
                <a:solidFill>
                  <a:srgbClr val="C09F29"/>
                </a:solidFill>
                <a:latin typeface="+mn-lt"/>
              </a:rPr>
              <a:t> then enter</a:t>
            </a:r>
          </a:p>
          <a:p>
            <a:r>
              <a:rPr lang="en-US" dirty="0">
                <a:solidFill>
                  <a:srgbClr val="C09F29"/>
                </a:solidFill>
                <a:latin typeface="+mn-lt"/>
              </a:rPr>
              <a:t>git pull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364992-8667-2A1D-6751-FDE199A7F777}"/>
              </a:ext>
            </a:extLst>
          </p:cNvPr>
          <p:cNvSpPr/>
          <p:nvPr/>
        </p:nvSpPr>
        <p:spPr>
          <a:xfrm>
            <a:off x="3591426" y="2267953"/>
            <a:ext cx="751974" cy="228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AD254-041E-0872-1AAE-BE7E12251456}"/>
              </a:ext>
            </a:extLst>
          </p:cNvPr>
          <p:cNvSpPr txBox="1"/>
          <p:nvPr/>
        </p:nvSpPr>
        <p:spPr>
          <a:xfrm>
            <a:off x="2550115" y="3882294"/>
            <a:ext cx="6697667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9F29"/>
                </a:solidFill>
                <a:latin typeface="+mn-lt"/>
              </a:rPr>
              <a:t>If no folder, in u: drive add a folder, </a:t>
            </a:r>
            <a:r>
              <a:rPr lang="en-US" dirty="0" err="1">
                <a:solidFill>
                  <a:srgbClr val="C09F29"/>
                </a:solidFill>
                <a:latin typeface="+mn-lt"/>
              </a:rPr>
              <a:t>cmd</a:t>
            </a:r>
            <a:r>
              <a:rPr lang="en-US" dirty="0">
                <a:solidFill>
                  <a:srgbClr val="C09F29"/>
                </a:solidFill>
                <a:latin typeface="+mn-lt"/>
              </a:rPr>
              <a:t> then enter, and use:</a:t>
            </a:r>
          </a:p>
          <a:p>
            <a:r>
              <a:rPr lang="en-US" dirty="0">
                <a:solidFill>
                  <a:srgbClr val="C09F29"/>
                </a:solidFill>
                <a:latin typeface="+mn-lt"/>
              </a:rPr>
              <a:t>Git clone https://www.github.com/ashercurtis/datasets.io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515287-ADA8-B8DF-FC84-5FBC2CA46E10}"/>
              </a:ext>
            </a:extLst>
          </p:cNvPr>
          <p:cNvSpPr/>
          <p:nvPr/>
        </p:nvSpPr>
        <p:spPr>
          <a:xfrm>
            <a:off x="3904247" y="312821"/>
            <a:ext cx="589548" cy="192505"/>
          </a:xfrm>
          <a:custGeom>
            <a:avLst/>
            <a:gdLst>
              <a:gd name="csX0" fmla="*/ 0 w 589548"/>
              <a:gd name="csY0" fmla="*/ 0 h 192505"/>
              <a:gd name="csX1" fmla="*/ 589548 w 589548"/>
              <a:gd name="csY1" fmla="*/ 0 h 192505"/>
              <a:gd name="csX2" fmla="*/ 589548 w 589548"/>
              <a:gd name="csY2" fmla="*/ 192505 h 192505"/>
              <a:gd name="csX3" fmla="*/ 0 w 589548"/>
              <a:gd name="csY3" fmla="*/ 192505 h 192505"/>
              <a:gd name="csX4" fmla="*/ 0 w 589548"/>
              <a:gd name="csY4" fmla="*/ 0 h 1925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89548" h="192505" fill="none" extrusionOk="0">
                <a:moveTo>
                  <a:pt x="0" y="0"/>
                </a:moveTo>
                <a:cubicBezTo>
                  <a:pt x="200042" y="-35214"/>
                  <a:pt x="365193" y="46761"/>
                  <a:pt x="589548" y="0"/>
                </a:cubicBezTo>
                <a:cubicBezTo>
                  <a:pt x="595604" y="87492"/>
                  <a:pt x="578007" y="123134"/>
                  <a:pt x="589548" y="192505"/>
                </a:cubicBezTo>
                <a:cubicBezTo>
                  <a:pt x="469937" y="205260"/>
                  <a:pt x="235469" y="168284"/>
                  <a:pt x="0" y="192505"/>
                </a:cubicBezTo>
                <a:cubicBezTo>
                  <a:pt x="-2671" y="149146"/>
                  <a:pt x="6978" y="72417"/>
                  <a:pt x="0" y="0"/>
                </a:cubicBezTo>
                <a:close/>
              </a:path>
              <a:path w="589548" h="192505" stroke="0" extrusionOk="0">
                <a:moveTo>
                  <a:pt x="0" y="0"/>
                </a:moveTo>
                <a:cubicBezTo>
                  <a:pt x="268245" y="-52842"/>
                  <a:pt x="447428" y="56168"/>
                  <a:pt x="589548" y="0"/>
                </a:cubicBezTo>
                <a:cubicBezTo>
                  <a:pt x="599982" y="86124"/>
                  <a:pt x="588242" y="138539"/>
                  <a:pt x="589548" y="192505"/>
                </a:cubicBezTo>
                <a:cubicBezTo>
                  <a:pt x="408008" y="250964"/>
                  <a:pt x="138166" y="152516"/>
                  <a:pt x="0" y="192505"/>
                </a:cubicBezTo>
                <a:cubicBezTo>
                  <a:pt x="-10884" y="123629"/>
                  <a:pt x="15310" y="4486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1896835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5370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544D8-129F-57E9-3743-83F6D2715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8F264-CB31-94A8-9DBD-71BAFAFE7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43"/>
            <a:ext cx="9144000" cy="391821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1E9F7D-D47D-3B03-B556-CA9CD5DAB607}"/>
              </a:ext>
            </a:extLst>
          </p:cNvPr>
          <p:cNvCxnSpPr/>
          <p:nvPr/>
        </p:nvCxnSpPr>
        <p:spPr>
          <a:xfrm>
            <a:off x="986971" y="338667"/>
            <a:ext cx="72474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E6BBF7E-1C18-A746-EBAC-FF3EA12726E8}"/>
              </a:ext>
            </a:extLst>
          </p:cNvPr>
          <p:cNvSpPr txBox="1"/>
          <p:nvPr/>
        </p:nvSpPr>
        <p:spPr>
          <a:xfrm>
            <a:off x="246743" y="15400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Start</a:t>
            </a:r>
          </a:p>
          <a:p>
            <a:pPr algn="ctr"/>
            <a:r>
              <a:rPr lang="en-US" dirty="0">
                <a:latin typeface="+mn-lt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739C3-D2D0-547A-9898-F191F14635BE}"/>
              </a:ext>
            </a:extLst>
          </p:cNvPr>
          <p:cNvSpPr txBox="1"/>
          <p:nvPr/>
        </p:nvSpPr>
        <p:spPr>
          <a:xfrm>
            <a:off x="8302222" y="15400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End</a:t>
            </a:r>
          </a:p>
          <a:p>
            <a:pPr algn="ctr"/>
            <a:r>
              <a:rPr lang="en-US" dirty="0">
                <a:latin typeface="+mn-lt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51A23-FD76-AA69-CC61-999418F4683D}"/>
              </a:ext>
            </a:extLst>
          </p:cNvPr>
          <p:cNvSpPr/>
          <p:nvPr/>
        </p:nvSpPr>
        <p:spPr>
          <a:xfrm>
            <a:off x="96762" y="2075543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EC801B-1690-3DB7-2C6A-3D12579A03E9}"/>
              </a:ext>
            </a:extLst>
          </p:cNvPr>
          <p:cNvSpPr/>
          <p:nvPr/>
        </p:nvSpPr>
        <p:spPr>
          <a:xfrm>
            <a:off x="41124" y="2832694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D05FCD-0DCB-702B-1E59-60BDB47B4E44}"/>
              </a:ext>
            </a:extLst>
          </p:cNvPr>
          <p:cNvSpPr/>
          <p:nvPr/>
        </p:nvSpPr>
        <p:spPr>
          <a:xfrm>
            <a:off x="498324" y="3355209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779B7-72F4-745A-8229-B84049DE2F56}"/>
              </a:ext>
            </a:extLst>
          </p:cNvPr>
          <p:cNvSpPr/>
          <p:nvPr/>
        </p:nvSpPr>
        <p:spPr>
          <a:xfrm>
            <a:off x="457200" y="3926104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E019F-EE72-7C97-15A7-1E2B65D7501F}"/>
              </a:ext>
            </a:extLst>
          </p:cNvPr>
          <p:cNvSpPr/>
          <p:nvPr/>
        </p:nvSpPr>
        <p:spPr>
          <a:xfrm>
            <a:off x="5648477" y="1303867"/>
            <a:ext cx="416076" cy="54670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611FDE-ADF5-19D8-9194-8DF68DCD110C}"/>
              </a:ext>
            </a:extLst>
          </p:cNvPr>
          <p:cNvSpPr/>
          <p:nvPr/>
        </p:nvSpPr>
        <p:spPr>
          <a:xfrm>
            <a:off x="8599739" y="2392241"/>
            <a:ext cx="416076" cy="54670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59434-3905-660D-9006-470EAEBC12B0}"/>
              </a:ext>
            </a:extLst>
          </p:cNvPr>
          <p:cNvSpPr txBox="1"/>
          <p:nvPr/>
        </p:nvSpPr>
        <p:spPr>
          <a:xfrm>
            <a:off x="4572000" y="3501189"/>
            <a:ext cx="3807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*Load the Remote Labs</a:t>
            </a:r>
          </a:p>
          <a:p>
            <a:r>
              <a:rPr lang="en-US" dirty="0">
                <a:latin typeface="+mn-lt"/>
              </a:rPr>
              <a:t>Either git clone or git pull the data</a:t>
            </a:r>
          </a:p>
        </p:txBody>
      </p:sp>
    </p:spTree>
    <p:extLst>
      <p:ext uri="{BB962C8B-B14F-4D97-AF65-F5344CB8AC3E}">
        <p14:creationId xmlns:p14="http://schemas.microsoft.com/office/powerpoint/2010/main" val="144909327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FFB6-6C6C-2B1B-DCF0-CBF82901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AE7F-2399-BEA9-509F-768C1298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8262325" cy="2084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Bring in the quarterly E&amp;P data, clean it, and aggregate it into yearly totals for each company.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Bring in the other datasets and blend them into one stream so that each company code has the associated filing entity, tax values, and FX rates.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Combine the two streams and apply the FX rate to income, tax and add-backs. Calculate the taxable income and taxes required given a 19% tax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Prepare a spreadsheet with company totals.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Calculate the effective tax rate and prepare a formatted tax return PDF for the entire organization showing pre-tax income, add backs, taxable income, tax, and effective tax rate.</a:t>
            </a:r>
          </a:p>
        </p:txBody>
      </p:sp>
    </p:spTree>
    <p:extLst>
      <p:ext uri="{BB962C8B-B14F-4D97-AF65-F5344CB8AC3E}">
        <p14:creationId xmlns:p14="http://schemas.microsoft.com/office/powerpoint/2010/main" val="75066237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C7047-B79E-0AF9-1AC4-C794F5332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EE6F7-98DF-7235-39B9-2D5442D6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43"/>
            <a:ext cx="9144000" cy="391821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1CB377-95CC-FBD8-0A9E-A79C794E3311}"/>
              </a:ext>
            </a:extLst>
          </p:cNvPr>
          <p:cNvCxnSpPr/>
          <p:nvPr/>
        </p:nvCxnSpPr>
        <p:spPr>
          <a:xfrm>
            <a:off x="986971" y="338667"/>
            <a:ext cx="72474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9A40B6-4987-6262-ED56-BE717732B034}"/>
              </a:ext>
            </a:extLst>
          </p:cNvPr>
          <p:cNvSpPr txBox="1"/>
          <p:nvPr/>
        </p:nvSpPr>
        <p:spPr>
          <a:xfrm>
            <a:off x="246743" y="15400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Start</a:t>
            </a:r>
          </a:p>
          <a:p>
            <a:pPr algn="ctr"/>
            <a:r>
              <a:rPr lang="en-US" dirty="0">
                <a:latin typeface="+mn-lt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B1C47-A1CE-67A2-06BA-FEA73EF9286A}"/>
              </a:ext>
            </a:extLst>
          </p:cNvPr>
          <p:cNvSpPr txBox="1"/>
          <p:nvPr/>
        </p:nvSpPr>
        <p:spPr>
          <a:xfrm>
            <a:off x="8302222" y="15400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End</a:t>
            </a:r>
          </a:p>
          <a:p>
            <a:pPr algn="ctr"/>
            <a:r>
              <a:rPr lang="en-US" dirty="0">
                <a:latin typeface="+mn-lt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520851-14E1-E58F-43A5-3C1EF1AAB8BA}"/>
              </a:ext>
            </a:extLst>
          </p:cNvPr>
          <p:cNvSpPr/>
          <p:nvPr/>
        </p:nvSpPr>
        <p:spPr>
          <a:xfrm>
            <a:off x="96762" y="2075543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6F0BAE-86C8-FBA6-473C-83E1D6D5E83E}"/>
              </a:ext>
            </a:extLst>
          </p:cNvPr>
          <p:cNvSpPr/>
          <p:nvPr/>
        </p:nvSpPr>
        <p:spPr>
          <a:xfrm>
            <a:off x="41124" y="2832694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8F1D4-AB6A-109B-E6B4-191D86D42680}"/>
              </a:ext>
            </a:extLst>
          </p:cNvPr>
          <p:cNvSpPr/>
          <p:nvPr/>
        </p:nvSpPr>
        <p:spPr>
          <a:xfrm>
            <a:off x="498324" y="3355209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56D2A1-3022-6786-9970-C494C1E38A62}"/>
              </a:ext>
            </a:extLst>
          </p:cNvPr>
          <p:cNvSpPr/>
          <p:nvPr/>
        </p:nvSpPr>
        <p:spPr>
          <a:xfrm>
            <a:off x="457200" y="3926104"/>
            <a:ext cx="416076" cy="546705"/>
          </a:xfrm>
          <a:prstGeom prst="rect">
            <a:avLst/>
          </a:prstGeom>
          <a:noFill/>
          <a:ln w="127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3FD800-3780-0ABE-E64A-9E6287786B17}"/>
              </a:ext>
            </a:extLst>
          </p:cNvPr>
          <p:cNvSpPr/>
          <p:nvPr/>
        </p:nvSpPr>
        <p:spPr>
          <a:xfrm>
            <a:off x="5648477" y="1303867"/>
            <a:ext cx="416076" cy="54670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5F9E3-8C86-4ADD-FDE3-EE14E7DCEB27}"/>
              </a:ext>
            </a:extLst>
          </p:cNvPr>
          <p:cNvSpPr/>
          <p:nvPr/>
        </p:nvSpPr>
        <p:spPr>
          <a:xfrm>
            <a:off x="8599739" y="2392241"/>
            <a:ext cx="416076" cy="54670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5679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E62AA-F32A-2D4E-8D7D-7F648011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91" y="0"/>
            <a:ext cx="6390409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B19AD5-9758-B06B-93EB-29D54766F9BB}"/>
              </a:ext>
            </a:extLst>
          </p:cNvPr>
          <p:cNvSpPr txBox="1"/>
          <p:nvPr/>
        </p:nvSpPr>
        <p:spPr>
          <a:xfrm>
            <a:off x="80592" y="302740"/>
            <a:ext cx="28316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Step 1 </a:t>
            </a:r>
          </a:p>
          <a:p>
            <a:r>
              <a:rPr lang="en-US" dirty="0">
                <a:latin typeface="+mn-lt"/>
              </a:rPr>
              <a:t>import and prepare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Clean-up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Joins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Calculations</a:t>
            </a:r>
          </a:p>
        </p:txBody>
      </p:sp>
    </p:spTree>
    <p:extLst>
      <p:ext uri="{BB962C8B-B14F-4D97-AF65-F5344CB8AC3E}">
        <p14:creationId xmlns:p14="http://schemas.microsoft.com/office/powerpoint/2010/main" val="4620337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 illustrating progression from data analytics to agentic AI through automation and machine learning with generative AI. Four purple rounded rectangles contain white icons and labels: bar chart with magnifying glass for data analytics, gear for automation, human head with circuits for machine learning &amp; gen AI, and robot face for agentic AI, connected by rightward arrows.">
            <a:extLst>
              <a:ext uri="{FF2B5EF4-FFF2-40B4-BE49-F238E27FC236}">
                <a16:creationId xmlns:a16="http://schemas.microsoft.com/office/drawing/2014/main" id="{2D557AA9-8FEF-4C94-0D5E-108DEFD3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94" b="25622"/>
          <a:stretch/>
        </p:blipFill>
        <p:spPr>
          <a:xfrm>
            <a:off x="90488" y="840418"/>
            <a:ext cx="8963025" cy="3056263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8B02A910-3949-34FF-B07A-868F3898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30" y="249687"/>
            <a:ext cx="4873022" cy="369332"/>
          </a:xfrm>
        </p:spPr>
        <p:txBody>
          <a:bodyPr/>
          <a:lstStyle/>
          <a:p>
            <a:r>
              <a:rPr lang="en-US" dirty="0"/>
              <a:t>Course Diagram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BF05BC-4936-0CDA-524E-291507DB0AE1}"/>
              </a:ext>
            </a:extLst>
          </p:cNvPr>
          <p:cNvSpPr/>
          <p:nvPr/>
        </p:nvSpPr>
        <p:spPr>
          <a:xfrm>
            <a:off x="179010" y="840418"/>
            <a:ext cx="2099733" cy="3056263"/>
          </a:xfrm>
          <a:prstGeom prst="rect">
            <a:avLst/>
          </a:prstGeom>
          <a:noFill/>
          <a:ln w="28575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7A4F7-0161-52A3-ADAD-740972BB46EA}"/>
              </a:ext>
            </a:extLst>
          </p:cNvPr>
          <p:cNvSpPr txBox="1"/>
          <p:nvPr/>
        </p:nvSpPr>
        <p:spPr>
          <a:xfrm>
            <a:off x="179010" y="4025295"/>
            <a:ext cx="462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Transaction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How firms disclose performance</a:t>
            </a:r>
          </a:p>
        </p:txBody>
      </p:sp>
    </p:spTree>
    <p:extLst>
      <p:ext uri="{BB962C8B-B14F-4D97-AF65-F5344CB8AC3E}">
        <p14:creationId xmlns:p14="http://schemas.microsoft.com/office/powerpoint/2010/main" val="229647346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D4305-10DC-D039-7FAD-78840B67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23" y="1929452"/>
            <a:ext cx="4867954" cy="1914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D43336-D92A-2BAE-EEBA-6548F644D6F2}"/>
              </a:ext>
            </a:extLst>
          </p:cNvPr>
          <p:cNvSpPr txBox="1"/>
          <p:nvPr/>
        </p:nvSpPr>
        <p:spPr>
          <a:xfrm>
            <a:off x="222422" y="599303"/>
            <a:ext cx="7595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Consolidate to a single data source for the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Convert all amounts to common 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Aggregate to desired account level (add backs, taxable income, tax)</a:t>
            </a:r>
          </a:p>
        </p:txBody>
      </p:sp>
    </p:spTree>
    <p:extLst>
      <p:ext uri="{BB962C8B-B14F-4D97-AF65-F5344CB8AC3E}">
        <p14:creationId xmlns:p14="http://schemas.microsoft.com/office/powerpoint/2010/main" val="285661234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BD419-1D85-5BD3-0FD5-ABCDA81AF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515" y="94577"/>
            <a:ext cx="7592485" cy="4820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185D4-5E7F-11EB-EB6E-2A11CAD1C29F}"/>
              </a:ext>
            </a:extLst>
          </p:cNvPr>
          <p:cNvSpPr txBox="1"/>
          <p:nvPr/>
        </p:nvSpPr>
        <p:spPr>
          <a:xfrm>
            <a:off x="3249826" y="512806"/>
            <a:ext cx="533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Output desired data and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Report requires some additional formatting steps and calculations</a:t>
            </a:r>
          </a:p>
        </p:txBody>
      </p:sp>
    </p:spTree>
    <p:extLst>
      <p:ext uri="{BB962C8B-B14F-4D97-AF65-F5344CB8AC3E}">
        <p14:creationId xmlns:p14="http://schemas.microsoft.com/office/powerpoint/2010/main" val="86460029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7CC11-B771-8643-39B1-71D26FBAB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2BE4759-E0B6-9955-6D68-916BF650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442436-6D88-222F-D84A-1F9DD056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0B53C-5FCE-57B3-82FA-48E37AA94F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430" y="1085336"/>
            <a:ext cx="4872038" cy="3003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Data Analytics Workflows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Overview &amp; Demo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  <a:latin typeface="+mn-lt"/>
              </a:rPr>
              <a:t>Warm-up task and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RegEx</a:t>
            </a:r>
            <a:endParaRPr lang="en-US" b="1" dirty="0">
              <a:solidFill>
                <a:schemeClr val="tx2"/>
              </a:solidFill>
              <a:latin typeface="+mn-lt"/>
            </a:endParaRPr>
          </a:p>
          <a:p>
            <a:pPr marL="801688" lvl="1" indent="-285750"/>
            <a:r>
              <a:rPr lang="en-US" dirty="0">
                <a:latin typeface="+mn-lt"/>
              </a:rPr>
              <a:t>Mapping a process to a workflow</a:t>
            </a:r>
          </a:p>
          <a:p>
            <a:pPr marL="801688" lvl="1" indent="-285750"/>
            <a:r>
              <a:rPr lang="en-US" dirty="0">
                <a:latin typeface="+mn-lt"/>
              </a:rPr>
              <a:t>Demo 2</a:t>
            </a:r>
          </a:p>
          <a:p>
            <a:pPr marL="801688" lvl="1" indent="-285750"/>
            <a:r>
              <a:rPr lang="en-US" dirty="0">
                <a:latin typeface="+mn-lt"/>
              </a:rPr>
              <a:t>Propose a workflow </a:t>
            </a:r>
          </a:p>
          <a:p>
            <a:pPr marL="801688" lvl="1" indent="-285750"/>
            <a:r>
              <a:rPr lang="en-US" dirty="0">
                <a:latin typeface="+mn-lt"/>
              </a:rPr>
              <a:t>Submission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9540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50A49-10B2-6729-3676-CB3CDCBA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9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645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A8DB1-E3C0-DEDA-6F43-758D8C270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BC1B9EF-07EC-674D-0D1F-E1A59E3CD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1FAE8E-9E20-BF33-4DEE-931BC4F3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1D62F-7878-9C03-7760-DF994B2A1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430" y="1085336"/>
            <a:ext cx="4872038" cy="3003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Data Analytics Workflows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Overview &amp; Demo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Warm-up task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RegEx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  <a:latin typeface="+mn-lt"/>
              </a:rPr>
              <a:t>Mapping a process to a workflow</a:t>
            </a:r>
          </a:p>
          <a:p>
            <a:pPr marL="801688" lvl="1" indent="-285750"/>
            <a:r>
              <a:rPr lang="en-US" dirty="0">
                <a:latin typeface="+mn-lt"/>
              </a:rPr>
              <a:t>Demo 2</a:t>
            </a:r>
          </a:p>
          <a:p>
            <a:pPr marL="801688" lvl="1" indent="-285750"/>
            <a:r>
              <a:rPr lang="en-US" dirty="0">
                <a:latin typeface="+mn-lt"/>
              </a:rPr>
              <a:t>Propose a workflow </a:t>
            </a:r>
          </a:p>
          <a:p>
            <a:pPr marL="801688" lvl="1" indent="-285750"/>
            <a:r>
              <a:rPr lang="en-US" dirty="0">
                <a:latin typeface="+mn-lt"/>
              </a:rPr>
              <a:t>Submission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9319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A1EF9-09D5-7FB5-463E-D920DB7E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37"/>
            <a:ext cx="9144000" cy="47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3424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69A27-9A18-A6C9-0D8F-2DC317BA3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1181C4-1040-8789-BD98-9CD00ABD7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3659CB-9C6B-F396-7648-8E21AB6C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10F33-8281-2729-3D0D-1880175C4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430" y="1085336"/>
            <a:ext cx="4872038" cy="3003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Data Analytics Workflows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Overview &amp; Demo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Warm-up task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RegEx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Mapping a process to a workflow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  <a:latin typeface="+mn-lt"/>
              </a:rPr>
              <a:t>Demo 2</a:t>
            </a:r>
          </a:p>
          <a:p>
            <a:pPr marL="801688" lvl="1" indent="-285750"/>
            <a:r>
              <a:rPr lang="en-US" dirty="0">
                <a:latin typeface="+mn-lt"/>
              </a:rPr>
              <a:t>Propose a workflow </a:t>
            </a:r>
          </a:p>
          <a:p>
            <a:pPr marL="801688" lvl="1" indent="-285750"/>
            <a:r>
              <a:rPr lang="en-US" dirty="0">
                <a:latin typeface="+mn-lt"/>
              </a:rPr>
              <a:t>Submission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5769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93B155-BBB6-DE15-F494-57FAE86C6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71153" cy="2434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71BA89-A85A-6E47-3E5C-2ABEA6156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9144000" cy="25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4105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B2AFD-EB87-A554-365C-0C4BD713C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47893A7-916C-365F-A62A-31D55925B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31A8AA-1AA4-163A-AA8E-0653F100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DA5EC-F903-DE8A-B439-14A06A98B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430" y="1085336"/>
            <a:ext cx="4872038" cy="3003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Data Analytics Workflows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Overview &amp; Demo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Warm-up task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RegEx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Mapping a process to a workflow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Demo 2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  <a:latin typeface="+mn-lt"/>
              </a:rPr>
              <a:t>Propose a workflow 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  <a:latin typeface="+mn-lt"/>
              </a:rPr>
              <a:t>Submission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093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513CD0-EDC1-1AD6-1B8A-00DF8B22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582"/>
            <a:ext cx="9144000" cy="42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274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5D30-8610-E8D8-7B0E-49276C5B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Class 01 Submissions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3A901-47B6-F0A4-0C77-E51FA9D57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– great job.</a:t>
            </a:r>
          </a:p>
          <a:p>
            <a:endParaRPr lang="en-US" dirty="0"/>
          </a:p>
          <a:p>
            <a:r>
              <a:rPr lang="en-US" dirty="0"/>
              <a:t>Structured task (using the dashboard) – excellent!</a:t>
            </a:r>
          </a:p>
          <a:p>
            <a:endParaRPr lang="en-US" dirty="0"/>
          </a:p>
          <a:p>
            <a:r>
              <a:rPr lang="en-US" dirty="0"/>
              <a:t>Unstructured task (non-GAAP) – great job!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PAR, EBITDA, adjusted Net Income / 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Adjustments typically need to be items that are in the GL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9776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8625E-B6CC-472D-78C7-E129538FB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CBE2963-7EF7-B248-BF2F-72E8A136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D6DB84-230D-547C-4B5C-8A02AFFB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5A7D0-A7AF-135F-9578-12904D167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430" y="1085336"/>
            <a:ext cx="4872038" cy="3003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Data Analytics Workflows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Overview &amp; Demo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Warm-up task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RegEx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Mapping a process to a workflow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Demo 2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Propose a workflow 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  <a:latin typeface="+mn-lt"/>
              </a:rPr>
              <a:t>Submission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6762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A9FB-E935-60CA-82A0-67612747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2383-6B67-BBF3-E6D4-26D92FB5A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 all the files to canvas “Professionalism (individual): Alteryx Submission” submission portal.</a:t>
            </a:r>
          </a:p>
          <a:p>
            <a:endParaRPr lang="en-US" dirty="0"/>
          </a:p>
          <a:p>
            <a:r>
              <a:rPr lang="en-US" dirty="0"/>
              <a:t>All individually or as a single zip (either is fine).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42692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81A1C-0117-8484-8F1C-494379E63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CFA111-34E9-85BD-6FFC-F8F6A2A21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582"/>
            <a:ext cx="9144000" cy="42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326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09B9-D63E-AE69-2890-C69AC50D7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BF2A89A-6CCD-3166-54EA-7D9D62C0CA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6F82EE-4337-0284-E67B-7C9EEAF0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next?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27607-719C-4A86-9BE4-AA465E449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430" y="1085336"/>
            <a:ext cx="4872038" cy="3003406"/>
          </a:xfrm>
        </p:spPr>
        <p:txBody>
          <a:bodyPr/>
          <a:lstStyle/>
          <a:p>
            <a:r>
              <a:rPr lang="en-US" b="1" dirty="0"/>
              <a:t>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the potential for Automation in Accounting &amp; Finance Analytics and more broadly. </a:t>
            </a:r>
          </a:p>
          <a:p>
            <a:endParaRPr lang="en-US" dirty="0"/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3280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327B-3D25-3436-3BD4-5A597C6A49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8972" y="1643081"/>
            <a:ext cx="8086056" cy="12157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06536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15FA7-8505-6436-EEAB-8AC721DE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877090D-8FB3-0756-7BD1-82C823091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DA0DFF-8DBF-BD61-3858-F7C4D348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F66ED-4E84-5A9F-1F72-EA3354BAE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430" y="1085336"/>
            <a:ext cx="4872038" cy="3003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Data Analytics Workflows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  <a:latin typeface="+mn-lt"/>
              </a:rPr>
              <a:t>Overview &amp; Demo</a:t>
            </a:r>
          </a:p>
          <a:p>
            <a:pPr marL="801688" lvl="1" indent="-285750"/>
            <a:r>
              <a:rPr lang="en-US" dirty="0">
                <a:latin typeface="+mn-lt"/>
              </a:rPr>
              <a:t>Warm-up task and </a:t>
            </a:r>
            <a:r>
              <a:rPr lang="en-US" dirty="0" err="1">
                <a:latin typeface="+mn-lt"/>
              </a:rPr>
              <a:t>RegEx</a:t>
            </a:r>
            <a:endParaRPr lang="en-US" dirty="0">
              <a:latin typeface="+mn-lt"/>
            </a:endParaRPr>
          </a:p>
          <a:p>
            <a:pPr marL="801688" lvl="1" indent="-285750"/>
            <a:r>
              <a:rPr lang="en-US" dirty="0">
                <a:latin typeface="+mn-lt"/>
              </a:rPr>
              <a:t>Mapping a process to a workflow</a:t>
            </a:r>
          </a:p>
          <a:p>
            <a:pPr marL="801688" lvl="1" indent="-285750"/>
            <a:r>
              <a:rPr lang="en-US" dirty="0">
                <a:latin typeface="+mn-lt"/>
              </a:rPr>
              <a:t>Demo 2</a:t>
            </a:r>
          </a:p>
          <a:p>
            <a:pPr marL="801688" lvl="1" indent="-285750"/>
            <a:r>
              <a:rPr lang="en-US" dirty="0">
                <a:latin typeface="+mn-lt"/>
              </a:rPr>
              <a:t>Propose a workflow </a:t>
            </a:r>
          </a:p>
          <a:p>
            <a:pPr marL="801688" lvl="1" indent="-285750"/>
            <a:r>
              <a:rPr lang="en-US" dirty="0">
                <a:latin typeface="+mn-lt"/>
              </a:rPr>
              <a:t>Submission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61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CDFFD-4EBE-3EE3-2207-82C3A40D4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 illustrating progression from data analytics to agentic AI through automation and machine learning with generative AI. Four purple rounded rectangles contain white icons and labels: bar chart with magnifying glass for data analytics, gear for automation, human head with circuits for machine learning &amp; gen AI, and robot face for agentic AI, connected by rightward arrows.">
            <a:extLst>
              <a:ext uri="{FF2B5EF4-FFF2-40B4-BE49-F238E27FC236}">
                <a16:creationId xmlns:a16="http://schemas.microsoft.com/office/drawing/2014/main" id="{220E3CF9-0FF4-FDF6-C3F0-07A5821DE6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94" b="25622"/>
          <a:stretch/>
        </p:blipFill>
        <p:spPr>
          <a:xfrm>
            <a:off x="90488" y="840418"/>
            <a:ext cx="8963025" cy="3056263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FA3DC62-7050-C474-FB07-C68AD00F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30" y="249687"/>
            <a:ext cx="4873022" cy="369332"/>
          </a:xfrm>
        </p:spPr>
        <p:txBody>
          <a:bodyPr/>
          <a:lstStyle/>
          <a:p>
            <a:r>
              <a:rPr lang="en-US" dirty="0"/>
              <a:t>Course Diagram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A33AF4-A3F0-78B5-FE03-ACF91551CAB6}"/>
              </a:ext>
            </a:extLst>
          </p:cNvPr>
          <p:cNvCxnSpPr/>
          <p:nvPr/>
        </p:nvCxnSpPr>
        <p:spPr>
          <a:xfrm>
            <a:off x="1393371" y="3715657"/>
            <a:ext cx="0" cy="319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0D4AB3-78F2-1088-0BD9-6D8296DB7329}"/>
              </a:ext>
            </a:extLst>
          </p:cNvPr>
          <p:cNvCxnSpPr/>
          <p:nvPr/>
        </p:nvCxnSpPr>
        <p:spPr>
          <a:xfrm>
            <a:off x="3161695" y="3715657"/>
            <a:ext cx="0" cy="319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84F82C-8A8B-D52F-4738-741EE1F36AEA}"/>
              </a:ext>
            </a:extLst>
          </p:cNvPr>
          <p:cNvCxnSpPr/>
          <p:nvPr/>
        </p:nvCxnSpPr>
        <p:spPr>
          <a:xfrm>
            <a:off x="1393371" y="4034971"/>
            <a:ext cx="1780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AC0BE4-5F8E-E53A-ABB7-91A44DCDECF5}"/>
              </a:ext>
            </a:extLst>
          </p:cNvPr>
          <p:cNvSpPr txBox="1"/>
          <p:nvPr/>
        </p:nvSpPr>
        <p:spPr>
          <a:xfrm>
            <a:off x="552881" y="4233333"/>
            <a:ext cx="354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Analytics workflows &amp; pipelines</a:t>
            </a:r>
          </a:p>
        </p:txBody>
      </p:sp>
    </p:spTree>
    <p:extLst>
      <p:ext uri="{BB962C8B-B14F-4D97-AF65-F5344CB8AC3E}">
        <p14:creationId xmlns:p14="http://schemas.microsoft.com/office/powerpoint/2010/main" val="9504474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4584-05AA-2A2D-7A65-DC0780BD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Workflows &amp;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FF932-4ABF-A31D-3F81-ADEFF54B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8" y="1083527"/>
            <a:ext cx="3810194" cy="2084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/>
                </a:solidFill>
              </a:rPr>
              <a:t>Analytics workflow </a:t>
            </a:r>
            <a:r>
              <a:rPr lang="en-US" sz="1600" dirty="0"/>
              <a:t>refers to the logical sequence of analytical steps required to transform inputs into outputs.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/>
                </a:solidFill>
              </a:rPr>
              <a:t>Analytics pipeline </a:t>
            </a:r>
            <a:r>
              <a:rPr lang="en-US" sz="1600" dirty="0"/>
              <a:t>refers to the operationalized, often automated system that executes those steps, typically with an emphasis on scalability, repeatability, and data movement.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B0779-7E1B-38AD-E745-884A2FE208CB}"/>
              </a:ext>
            </a:extLst>
          </p:cNvPr>
          <p:cNvSpPr txBox="1"/>
          <p:nvPr/>
        </p:nvSpPr>
        <p:spPr>
          <a:xfrm>
            <a:off x="4914114" y="1083527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Workflows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Logic Focused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AF2632E-D117-7684-0152-BB8B7E6F6C5B}"/>
              </a:ext>
            </a:extLst>
          </p:cNvPr>
          <p:cNvSpPr/>
          <p:nvPr/>
        </p:nvSpPr>
        <p:spPr>
          <a:xfrm>
            <a:off x="6830023" y="1083527"/>
            <a:ext cx="491412" cy="2533319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A03BC-20F3-48D4-0324-EA7CBD6463E4}"/>
              </a:ext>
            </a:extLst>
          </p:cNvPr>
          <p:cNvSpPr txBox="1"/>
          <p:nvPr/>
        </p:nvSpPr>
        <p:spPr>
          <a:xfrm>
            <a:off x="4914114" y="3168008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Pipelines</a:t>
            </a:r>
          </a:p>
          <a:p>
            <a:pPr algn="ctr"/>
            <a:r>
              <a:rPr lang="en-US" dirty="0">
                <a:latin typeface="+mn-lt"/>
              </a:rPr>
              <a:t>System Focused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8435D-E104-1BF7-BFFC-A800D6D6D88B}"/>
              </a:ext>
            </a:extLst>
          </p:cNvPr>
          <p:cNvSpPr txBox="1"/>
          <p:nvPr/>
        </p:nvSpPr>
        <p:spPr>
          <a:xfrm>
            <a:off x="7075729" y="1059821"/>
            <a:ext cx="225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Manual or Semi-Automated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1C066-8956-3B54-D451-8A635BA3FF89}"/>
              </a:ext>
            </a:extLst>
          </p:cNvPr>
          <p:cNvSpPr txBox="1"/>
          <p:nvPr/>
        </p:nvSpPr>
        <p:spPr>
          <a:xfrm>
            <a:off x="7622799" y="3121841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Automated</a:t>
            </a:r>
          </a:p>
        </p:txBody>
      </p:sp>
    </p:spTree>
    <p:extLst>
      <p:ext uri="{BB962C8B-B14F-4D97-AF65-F5344CB8AC3E}">
        <p14:creationId xmlns:p14="http://schemas.microsoft.com/office/powerpoint/2010/main" val="22233420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FCF9E-15A5-73F9-7506-34CA8BEB8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2AC889D-9AE4-9B8D-0E0F-887E93567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944F32-4DE9-C60E-6628-744F41DF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ED955-1A22-F0B9-1480-D5C5CC79D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430" y="1085336"/>
            <a:ext cx="4872038" cy="3003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Data Analytics Workflows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  <a:latin typeface="+mn-lt"/>
              </a:rPr>
              <a:t>Overview &amp; Demo</a:t>
            </a:r>
          </a:p>
          <a:p>
            <a:pPr marL="801688" lvl="1" indent="-285750"/>
            <a:r>
              <a:rPr lang="en-US" dirty="0">
                <a:latin typeface="+mn-lt"/>
              </a:rPr>
              <a:t>Warm-up task and </a:t>
            </a:r>
            <a:r>
              <a:rPr lang="en-US" dirty="0" err="1">
                <a:latin typeface="+mn-lt"/>
              </a:rPr>
              <a:t>RegEx</a:t>
            </a:r>
            <a:endParaRPr lang="en-US" dirty="0">
              <a:latin typeface="+mn-lt"/>
            </a:endParaRPr>
          </a:p>
          <a:p>
            <a:pPr marL="801688" lvl="1" indent="-285750"/>
            <a:r>
              <a:rPr lang="en-US" dirty="0">
                <a:latin typeface="+mn-lt"/>
              </a:rPr>
              <a:t>Mapping a process to a workflow</a:t>
            </a:r>
          </a:p>
          <a:p>
            <a:pPr marL="801688" lvl="1" indent="-285750"/>
            <a:r>
              <a:rPr lang="en-US" dirty="0">
                <a:latin typeface="+mn-lt"/>
              </a:rPr>
              <a:t>Demo 2</a:t>
            </a:r>
          </a:p>
          <a:p>
            <a:pPr marL="801688" lvl="1" indent="-285750"/>
            <a:r>
              <a:rPr lang="en-US" dirty="0">
                <a:latin typeface="+mn-lt"/>
              </a:rPr>
              <a:t>Propose a workflow </a:t>
            </a:r>
          </a:p>
          <a:p>
            <a:pPr marL="801688" lvl="1" indent="-285750"/>
            <a:r>
              <a:rPr lang="en-US" dirty="0">
                <a:latin typeface="+mn-lt"/>
              </a:rPr>
              <a:t>Submission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081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036B-08A6-DA24-A20D-0BAE4103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0E84F-D4BE-C428-C3E2-22ADF89A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722833" cy="2084481"/>
          </a:xfrm>
        </p:spPr>
        <p:txBody>
          <a:bodyPr/>
          <a:lstStyle/>
          <a:p>
            <a:r>
              <a:rPr lang="en-US" dirty="0"/>
              <a:t>As a demo of building a workflow we will examine an </a:t>
            </a:r>
            <a:r>
              <a:rPr lang="en-US" i="1" dirty="0"/>
              <a:t>international group taxes workflow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Setting: </a:t>
            </a:r>
            <a:r>
              <a:rPr lang="en-US" dirty="0"/>
              <a:t>Large multinational company with foreign reporting entities.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Objective:</a:t>
            </a:r>
            <a:r>
              <a:rPr lang="en-US" dirty="0"/>
              <a:t> Create an effective tax rate report and provide clean data for further analysis.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Problem: </a:t>
            </a:r>
            <a:r>
              <a:rPr lang="en-US" dirty="0"/>
              <a:t>Company data is coming from multiple systems and not in a common currency (instead in local currencies).</a:t>
            </a:r>
          </a:p>
        </p:txBody>
      </p:sp>
    </p:spTree>
    <p:extLst>
      <p:ext uri="{BB962C8B-B14F-4D97-AF65-F5344CB8AC3E}">
        <p14:creationId xmlns:p14="http://schemas.microsoft.com/office/powerpoint/2010/main" val="32811931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25 Foster Template">
  <a:themeElements>
    <a:clrScheme name="2025 Foster">
      <a:dk1>
        <a:srgbClr val="000000"/>
      </a:dk1>
      <a:lt1>
        <a:srgbClr val="FFFFFF"/>
      </a:lt1>
      <a:dk2>
        <a:srgbClr val="32006E"/>
      </a:dk2>
      <a:lt2>
        <a:srgbClr val="FFFFFF"/>
      </a:lt2>
      <a:accent1>
        <a:srgbClr val="B7A579"/>
      </a:accent1>
      <a:accent2>
        <a:srgbClr val="8C51FF"/>
      </a:accent2>
      <a:accent3>
        <a:srgbClr val="917B4C"/>
      </a:accent3>
      <a:accent4>
        <a:srgbClr val="000000"/>
      </a:accent4>
      <a:accent5>
        <a:srgbClr val="D6D5E6"/>
      </a:accent5>
      <a:accent6>
        <a:srgbClr val="C1BAEB"/>
      </a:accent6>
      <a:hlink>
        <a:srgbClr val="6A44AC"/>
      </a:hlink>
      <a:folHlink>
        <a:srgbClr val="6A45AB"/>
      </a:folHlink>
    </a:clrScheme>
    <a:fontScheme name="Custom 1">
      <a:majorFont>
        <a:latin typeface="Encode Sans Norma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3D68AC-D092-DE4D-91CD-78B5B2F14BB7}" vid="{76B0F23E-65E1-BF4F-AD56-3242312FE2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2147D869F5D4A8DCDB203BDC4D329" ma:contentTypeVersion="15" ma:contentTypeDescription="Create a new document." ma:contentTypeScope="" ma:versionID="f17a597da68fab695020270d6a7086cb">
  <xsd:schema xmlns:xsd="http://www.w3.org/2001/XMLSchema" xmlns:xs="http://www.w3.org/2001/XMLSchema" xmlns:p="http://schemas.microsoft.com/office/2006/metadata/properties" xmlns:ns2="3e08c221-0eca-4d51-ae15-1dc733eb7f09" xmlns:ns3="59ca73c7-24b6-45ce-ba44-a049ea6a0300" xmlns:ns4="ab06a5aa-8e31-4bdb-9b13-38c58a92ec8a" targetNamespace="http://schemas.microsoft.com/office/2006/metadata/properties" ma:root="true" ma:fieldsID="50ee8e58bc979c30809c6ae6bdc56957" ns2:_="" ns3:_="" ns4:_="">
    <xsd:import namespace="3e08c221-0eca-4d51-ae15-1dc733eb7f09"/>
    <xsd:import namespace="59ca73c7-24b6-45ce-ba44-a049ea6a0300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8c221-0eca-4d51-ae15-1dc733eb7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a73c7-24b6-45ce-ba44-a049ea6a0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6e45dac-407b-4abe-b599-ada99fe8f0c3}" ma:internalName="TaxCatchAll" ma:showField="CatchAllData" ma:web="59ca73c7-24b6-45ce-ba44-a049ea6a0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08c221-0eca-4d51-ae15-1dc733eb7f09">
      <Terms xmlns="http://schemas.microsoft.com/office/infopath/2007/PartnerControls"/>
    </lcf76f155ced4ddcb4097134ff3c332f>
    <TaxCatchAll xmlns="ab06a5aa-8e31-4bdb-9b13-38c58a92ec8a" xsi:nil="true"/>
  </documentManagement>
</p:properties>
</file>

<file path=customXml/itemProps1.xml><?xml version="1.0" encoding="utf-8"?>
<ds:datastoreItem xmlns:ds="http://schemas.openxmlformats.org/officeDocument/2006/customXml" ds:itemID="{A0FAB5FD-9BA7-405C-859C-9F45E41B01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7960B-CFD5-4D75-AB4F-AC2F70658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8c221-0eca-4d51-ae15-1dc733eb7f09"/>
    <ds:schemaRef ds:uri="59ca73c7-24b6-45ce-ba44-a049ea6a0300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E56C4E-BE7C-4EF0-9A58-932F2D9A29D2}">
  <ds:schemaRefs>
    <ds:schemaRef ds:uri="http://purl.org/dc/terms/"/>
    <ds:schemaRef ds:uri="http://purl.org/dc/elements/1.1/"/>
    <ds:schemaRef ds:uri="http://schemas.microsoft.com/office/2006/documentManagement/types"/>
    <ds:schemaRef ds:uri="ab06a5aa-8e31-4bdb-9b13-38c58a92ec8a"/>
    <ds:schemaRef ds:uri="3e08c221-0eca-4d51-ae15-1dc733eb7f09"/>
    <ds:schemaRef ds:uri="http://schemas.openxmlformats.org/package/2006/metadata/core-properties"/>
    <ds:schemaRef ds:uri="59ca73c7-24b6-45ce-ba44-a049ea6a0300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1424</Words>
  <Application>Microsoft Office PowerPoint</Application>
  <PresentationFormat>On-screen Show (16:9)</PresentationFormat>
  <Paragraphs>282</Paragraphs>
  <Slides>44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Open Sans</vt:lpstr>
      <vt:lpstr>Calibri</vt:lpstr>
      <vt:lpstr>Encode Sans Normal ExtraBold</vt:lpstr>
      <vt:lpstr>Arial</vt:lpstr>
      <vt:lpstr>Encode Sans Normal Medium</vt:lpstr>
      <vt:lpstr>Uni Sans Regular</vt:lpstr>
      <vt:lpstr>Open Sans Light</vt:lpstr>
      <vt:lpstr>2025 Foster Template</vt:lpstr>
      <vt:lpstr>Data Analytics Workflows in Accounting &amp; Finance</vt:lpstr>
      <vt:lpstr>What will we do today?</vt:lpstr>
      <vt:lpstr>Course Diagram</vt:lpstr>
      <vt:lpstr>Feedback on Class 01 Submissions</vt:lpstr>
      <vt:lpstr>What will we do today?</vt:lpstr>
      <vt:lpstr>Course Diagram</vt:lpstr>
      <vt:lpstr>Analytics Workflows &amp; Pipelines</vt:lpstr>
      <vt:lpstr>What will we do today?</vt:lpstr>
      <vt:lpstr>Analytics Workflows</vt:lpstr>
      <vt:lpstr>PowerPoint Presentation</vt:lpstr>
      <vt:lpstr>Background on Accounting For Taxes</vt:lpstr>
      <vt:lpstr>PowerPoint Presentation</vt:lpstr>
      <vt:lpstr>PowerPoint Presentation</vt:lpstr>
      <vt:lpstr>PowerPoint Presentation</vt:lpstr>
      <vt:lpstr>Book-Tax Differences</vt:lpstr>
      <vt:lpstr>Depreciation</vt:lpstr>
      <vt:lpstr>Straight-line depreciation examples</vt:lpstr>
      <vt:lpstr>Depreciation schedule</vt:lpstr>
      <vt:lpstr>IRS Tax schedules</vt:lpstr>
      <vt:lpstr>Tax Depreciation schedule (MACRS)</vt:lpstr>
      <vt:lpstr>Tax-based useful lives, other examples</vt:lpstr>
      <vt:lpstr>Bonus Depreciation</vt:lpstr>
      <vt:lpstr>PowerPoint Presentation</vt:lpstr>
      <vt:lpstr>PowerPoint Presentation</vt:lpstr>
      <vt:lpstr>PowerPoint Presentation</vt:lpstr>
      <vt:lpstr>PowerPoint Presentation</vt:lpstr>
      <vt:lpstr>Demo</vt:lpstr>
      <vt:lpstr>PowerPoint Presentation</vt:lpstr>
      <vt:lpstr>PowerPoint Presentation</vt:lpstr>
      <vt:lpstr>PowerPoint Presentation</vt:lpstr>
      <vt:lpstr>PowerPoint Presentation</vt:lpstr>
      <vt:lpstr>What will we do today?</vt:lpstr>
      <vt:lpstr>PowerPoint Presentation</vt:lpstr>
      <vt:lpstr>What will we do today?</vt:lpstr>
      <vt:lpstr>PowerPoint Presentation</vt:lpstr>
      <vt:lpstr>What will we do today?</vt:lpstr>
      <vt:lpstr>PowerPoint Presentation</vt:lpstr>
      <vt:lpstr>What will we do today?</vt:lpstr>
      <vt:lpstr>PowerPoint Presentation</vt:lpstr>
      <vt:lpstr>What will we do today?</vt:lpstr>
      <vt:lpstr>Submission</vt:lpstr>
      <vt:lpstr>PowerPoint Presentation</vt:lpstr>
      <vt:lpstr>What will we do next?</vt:lpstr>
      <vt:lpstr> Thank you</vt:lpstr>
    </vt:vector>
  </TitlesOfParts>
  <Manager/>
  <Company>UW Foster School of Business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Foster Template</dc:title>
  <dc:subject/>
  <dc:creator>Stephanie Hennessy</dc:creator>
  <cp:keywords>PowerPoint, Template</cp:keywords>
  <dc:description/>
  <cp:lastModifiedBy>Asher Curtis</cp:lastModifiedBy>
  <cp:revision>10</cp:revision>
  <cp:lastPrinted>2026-04-02T21:15:21Z</cp:lastPrinted>
  <dcterms:created xsi:type="dcterms:W3CDTF">2026-02-18T18:51:35Z</dcterms:created>
  <dcterms:modified xsi:type="dcterms:W3CDTF">2026-04-09T23:48:36Z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0x010100CC02147D869F5D4A8DCDB203BDC4D329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  <property fmtid="{D5CDD505-2E9C-101B-9397-08002B2CF9AE}" pid="11" name="Order">
    <vt:r8>2700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ediaServiceImageTags">
    <vt:lpwstr/>
  </property>
</Properties>
</file>